
<file path=[Content_Types].xml><?xml version="1.0" encoding="utf-8"?>
<Types xmlns="http://schemas.openxmlformats.org/package/2006/content-types">
  <Override PartName="/ppt/slideMasters/slideMaster3.xml" ContentType="application/vnd.openxmlformats-officedocument.presentationml.slideMaster+xml"/>
  <Override PartName="/ppt/theme/theme5.xml" ContentType="application/vnd.openxmlformats-officedocument.theme+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slideLayouts/slideLayout124.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Layouts/slideLayout113.xml" ContentType="application/vnd.openxmlformats-officedocument.presentationml.slideLayout+xml"/>
  <Override PartName="/ppt/notesSlides/notesSlide16.xml" ContentType="application/vnd.openxmlformats-officedocument.presentationml.notesSlide+xml"/>
  <Override PartName="/ppt/tableStyles.xml" ContentType="application/vnd.openxmlformats-officedocument.presentationml.tableStyles+xml"/>
  <Override PartName="/ppt/slideLayouts/slideLayout102.xml" ContentType="application/vnd.openxmlformats-officedocument.presentationml.slideLayout+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notesSlides/notesSlide7.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58.xml" ContentType="application/vnd.openxmlformats-officedocument.presentationml.slideLayout+xml"/>
  <Override PartName="/ppt/slideLayouts/slideLayout76.xml" ContentType="application/vnd.openxmlformats-officedocument.presentationml.slideLayout+xml"/>
  <Override PartName="/ppt/slideLayouts/slideLayout118.xml" ContentType="application/vnd.openxmlformats-officedocument.presentationml.slideLayout+xml"/>
  <Override PartName="/ppt/slideLayouts/slideLayout129.xml" ContentType="application/vnd.openxmlformats-officedocument.presentationml.slideLayout+xml"/>
  <Override PartName="/ppt/notesSlides/notesSlide3.xml" ContentType="application/vnd.openxmlformats-officedocument.presentationml.notesSlide+xml"/>
  <Default Extension="png" ContentType="image/png"/>
  <Override PartName="/ppt/slides/slide26.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0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72.xml" ContentType="application/vnd.openxmlformats-officedocument.presentationml.slideLayout+xml"/>
  <Override PartName="/ppt/slideLayouts/slideLayout90.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Layouts/slideLayout132.xml" ContentType="application/vnd.openxmlformats-officedocument.presentationml.slideLayout+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slideLayouts/slideLayout110.xml" ContentType="application/vnd.openxmlformats-officedocument.presentationml.slideLayout+xml"/>
  <Override PartName="/ppt/slideLayouts/slideLayout121.xml" ContentType="application/vnd.openxmlformats-officedocument.presentationml.slideLayout+xml"/>
  <Override PartName="/ppt/notesSlides/notesSlide13.xml" ContentType="application/vnd.openxmlformats-officedocument.presentationml.notesSlide+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slideLayouts/slideLayout10.xml" ContentType="application/vnd.openxmlformats-officedocument.presentationml.slideLayout+xml"/>
  <Override PartName="/ppt/notesSlides/notesSlide8.xml" ContentType="application/vnd.openxmlformats-officedocument.presentationml.notesSlide+xml"/>
  <Default Extension="gif" ContentType="image/gif"/>
  <Override PartName="/ppt/notesSlides/notesSlide20.xml" ContentType="application/vnd.openxmlformats-officedocument.presentationml.notesSlide+xml"/>
  <Override PartName="/ppt/slideLayouts/slideLayout99.xml" ContentType="application/vnd.openxmlformats-officedocument.presentationml.slideLayout+xml"/>
  <Override PartName="/ppt/slideMasters/slideMaster5.xml" ContentType="application/vnd.openxmlformats-officedocument.presentationml.slideMaster+xml"/>
  <Override PartName="/ppt/handoutMasters/handoutMaster1.xml" ContentType="application/vnd.openxmlformats-officedocument.presentationml.handoutMaster+xml"/>
  <Override PartName="/ppt/slideLayouts/slideLayout59.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theme/theme11.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95.xml" ContentType="application/vnd.openxmlformats-officedocument.presentationml.slideLayout+xml"/>
  <Override PartName="/ppt/slideLayouts/slideLayout1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Layouts/slideLayout84.xml" ContentType="application/vnd.openxmlformats-officedocument.presentationml.slideLayout+xml"/>
  <Override PartName="/ppt/slideLayouts/slideLayout108.xml" ContentType="application/vnd.openxmlformats-officedocument.presentationml.slideLayout+xml"/>
  <Override PartName="/ppt/slideLayouts/slideLayout126.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91.xml" ContentType="application/vnd.openxmlformats-officedocument.presentationml.slideLayout+xml"/>
  <Override PartName="/ppt/slideLayouts/slideLayout115.xml" ContentType="application/vnd.openxmlformats-officedocument.presentationml.slideLayout+xml"/>
  <Override PartName="/ppt/slideLayouts/slideLayout133.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slideLayouts/slideLayout104.xml" ContentType="application/vnd.openxmlformats-officedocument.presentationml.slideLayout+xml"/>
  <Override PartName="/ppt/slideLayouts/slideLayout122.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slideLayouts/slideLayout111.xml" ContentType="application/vnd.openxmlformats-officedocument.presentationml.slideLayout+xml"/>
  <Override PartName="/ppt/notesSlides/notesSlide14.xml" ContentType="application/vnd.openxmlformats-officedocument.presentationml.notesSlide+xml"/>
  <Override PartName="/ppt/slideLayouts/slideLayout100.xml" ContentType="application/vnd.openxmlformats-officedocument.presentationml.slideLayout+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Masters/slideMaster6.xml" ContentType="application/vnd.openxmlformats-officedocument.presentationml.slideMaster+xml"/>
  <Override PartName="/ppt/slideLayouts/slideLayout89.xml" ContentType="application/vnd.openxmlformats-officedocument.presentationml.slideLayout+xml"/>
  <Override PartName="/ppt/theme/theme8.xml" ContentType="application/vnd.openxmlformats-officedocument.theme+xml"/>
  <Override PartName="/ppt/theme/theme12.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09.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05.xml" ContentType="application/vnd.openxmlformats-officedocument.presentationml.slideLayout+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Layouts/slideLayout101.xml" ContentType="application/vnd.openxmlformats-officedocument.presentationml.slideLayout+xml"/>
  <Override PartName="/ppt/slideLayouts/slideLayout130.xml" ContentType="application/vnd.openxmlformats-officedocument.presentationml.slideLayout+xml"/>
  <Override PartName="/ppt/notesSlides/notesSlide22.xml" ContentType="application/vnd.openxmlformats-officedocument.presentationml.notesSlide+xml"/>
  <Override PartName="/ppt/notesSlides/notesSlide11.xml" ContentType="application/vnd.openxmlformats-officedocument.presentationml.notesSlide+xml"/>
  <Default Extension="tiff" ContentType="image/tiff"/>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theme/theme13.xml" ContentType="application/vnd.openxmlformats-officedocument.theme+xml"/>
  <Override PartName="/ppt/notesSlides/notesSlide6.xml" ContentType="application/vnd.openxmlformats-officedocument.presentationml.notesSlide+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97.xml" ContentType="application/vnd.openxmlformats-officedocument.presentationml.slideLayout+xml"/>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Default Extension="fntdata" ContentType="application/x-fontdata"/>
  <Override PartName="/ppt/slideLayouts/slideLayout42.xml" ContentType="application/vnd.openxmlformats-officedocument.presentationml.slideLayout+xml"/>
  <Override PartName="/ppt/slideLayouts/slideLayout131.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notesSlides/notesSlide23.xml" ContentType="application/vnd.openxmlformats-officedocument.presentationml.notesSlide+xml"/>
  <Override PartName="/docProps/custom.xml" ContentType="application/vnd.openxmlformats-officedocument.custom-properties+xml"/>
  <Override PartName="/ppt/theme/theme14.xml" ContentType="application/vnd.openxmlformats-officedocument.theme+xml"/>
  <Override PartName="/ppt/notesSlides/notesSlide12.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40" r:id="rId1"/>
    <p:sldMasterId id="2147488055" r:id="rId2"/>
    <p:sldMasterId id="2147488079" r:id="rId3"/>
    <p:sldMasterId id="2147490959" r:id="rId4"/>
    <p:sldMasterId id="2147490995" r:id="rId5"/>
    <p:sldMasterId id="2147491533" r:id="rId6"/>
    <p:sldMasterId id="2147491894" r:id="rId7"/>
    <p:sldMasterId id="2147491906" r:id="rId8"/>
    <p:sldMasterId id="2147492266" r:id="rId9"/>
    <p:sldMasterId id="2147492326" r:id="rId10"/>
    <p:sldMasterId id="2147492362" r:id="rId11"/>
    <p:sldMasterId id="2147492386" r:id="rId12"/>
  </p:sldMasterIdLst>
  <p:notesMasterIdLst>
    <p:notesMasterId r:id="rId42"/>
  </p:notesMasterIdLst>
  <p:handoutMasterIdLst>
    <p:handoutMasterId r:id="rId43"/>
  </p:handoutMasterIdLst>
  <p:sldIdLst>
    <p:sldId id="256" r:id="rId13"/>
    <p:sldId id="568" r:id="rId14"/>
    <p:sldId id="570" r:id="rId15"/>
    <p:sldId id="623" r:id="rId16"/>
    <p:sldId id="663" r:id="rId17"/>
    <p:sldId id="670" r:id="rId18"/>
    <p:sldId id="620" r:id="rId19"/>
    <p:sldId id="657" r:id="rId20"/>
    <p:sldId id="635" r:id="rId21"/>
    <p:sldId id="645" r:id="rId22"/>
    <p:sldId id="644" r:id="rId23"/>
    <p:sldId id="631" r:id="rId24"/>
    <p:sldId id="667" r:id="rId25"/>
    <p:sldId id="630" r:id="rId26"/>
    <p:sldId id="652" r:id="rId27"/>
    <p:sldId id="646" r:id="rId28"/>
    <p:sldId id="517" r:id="rId29"/>
    <p:sldId id="653" r:id="rId30"/>
    <p:sldId id="629" r:id="rId31"/>
    <p:sldId id="616" r:id="rId32"/>
    <p:sldId id="618" r:id="rId33"/>
    <p:sldId id="654" r:id="rId34"/>
    <p:sldId id="655" r:id="rId35"/>
    <p:sldId id="669" r:id="rId36"/>
    <p:sldId id="649" r:id="rId37"/>
    <p:sldId id="651" r:id="rId38"/>
    <p:sldId id="662" r:id="rId39"/>
    <p:sldId id="650" r:id="rId40"/>
    <p:sldId id="605" r:id="rId41"/>
  </p:sldIdLst>
  <p:sldSz cx="9144000" cy="6858000" type="screen4x3"/>
  <p:notesSz cx="6934200" cy="9232900"/>
  <p:embeddedFontLst>
    <p:embeddedFont>
      <p:font typeface="Tahoma" pitchFamily="34" charset="0"/>
      <p:regular r:id="rId44"/>
      <p:bold r:id="rId45"/>
    </p:embeddedFont>
    <p:embeddedFont>
      <p:font typeface="Comic Sans MS" pitchFamily="66" charset="0"/>
      <p:regular r:id="rId46"/>
      <p:bold r:id="rId47"/>
    </p:embeddedFont>
    <p:embeddedFont>
      <p:font typeface="MS PGothic" charset="0"/>
      <p:regular r:id="rId48"/>
    </p:embeddedFont>
    <p:embeddedFont>
      <p:font typeface="Calibri" pitchFamily="34" charset="0"/>
      <p:regular r:id="rId49"/>
      <p:bold r:id="rId50"/>
      <p:italic r:id="rId51"/>
      <p:boldItalic r:id="rId52"/>
    </p:embeddedFont>
  </p:embeddedFontLst>
  <p:defaultTextStyle>
    <a:defPPr>
      <a:defRPr lang="en-US"/>
    </a:defPPr>
    <a:lvl1pPr algn="l" rtl="0" fontAlgn="base">
      <a:spcBef>
        <a:spcPct val="0"/>
      </a:spcBef>
      <a:spcAft>
        <a:spcPct val="0"/>
      </a:spcAft>
      <a:defRPr sz="2400" b="1" kern="1200">
        <a:solidFill>
          <a:schemeClr val="tx1"/>
        </a:solidFill>
        <a:latin typeface="Arial" charset="0"/>
        <a:ea typeface="+mn-ea"/>
        <a:cs typeface="+mn-cs"/>
      </a:defRPr>
    </a:lvl1pPr>
    <a:lvl2pPr marL="457200" algn="l" rtl="0" fontAlgn="base">
      <a:spcBef>
        <a:spcPct val="0"/>
      </a:spcBef>
      <a:spcAft>
        <a:spcPct val="0"/>
      </a:spcAft>
      <a:defRPr sz="2400" b="1" kern="1200">
        <a:solidFill>
          <a:schemeClr val="tx1"/>
        </a:solidFill>
        <a:latin typeface="Arial" charset="0"/>
        <a:ea typeface="+mn-ea"/>
        <a:cs typeface="+mn-cs"/>
      </a:defRPr>
    </a:lvl2pPr>
    <a:lvl3pPr marL="914400" algn="l" rtl="0" fontAlgn="base">
      <a:spcBef>
        <a:spcPct val="0"/>
      </a:spcBef>
      <a:spcAft>
        <a:spcPct val="0"/>
      </a:spcAft>
      <a:defRPr sz="2400" b="1" kern="1200">
        <a:solidFill>
          <a:schemeClr val="tx1"/>
        </a:solidFill>
        <a:latin typeface="Arial" charset="0"/>
        <a:ea typeface="+mn-ea"/>
        <a:cs typeface="+mn-cs"/>
      </a:defRPr>
    </a:lvl3pPr>
    <a:lvl4pPr marL="1371600" algn="l" rtl="0" fontAlgn="base">
      <a:spcBef>
        <a:spcPct val="0"/>
      </a:spcBef>
      <a:spcAft>
        <a:spcPct val="0"/>
      </a:spcAft>
      <a:defRPr sz="2400" b="1" kern="1200">
        <a:solidFill>
          <a:schemeClr val="tx1"/>
        </a:solidFill>
        <a:latin typeface="Arial" charset="0"/>
        <a:ea typeface="+mn-ea"/>
        <a:cs typeface="+mn-cs"/>
      </a:defRPr>
    </a:lvl4pPr>
    <a:lvl5pPr marL="1828800" algn="l" rtl="0" fontAlgn="base">
      <a:spcBef>
        <a:spcPct val="0"/>
      </a:spcBef>
      <a:spcAft>
        <a:spcPct val="0"/>
      </a:spcAft>
      <a:defRPr sz="2400" b="1" kern="1200">
        <a:solidFill>
          <a:schemeClr val="tx1"/>
        </a:solidFill>
        <a:latin typeface="Arial" charset="0"/>
        <a:ea typeface="+mn-ea"/>
        <a:cs typeface="+mn-cs"/>
      </a:defRPr>
    </a:lvl5pPr>
    <a:lvl6pPr marL="2286000" algn="l" defTabSz="914400" rtl="0" eaLnBrk="1" latinLnBrk="0" hangingPunct="1">
      <a:defRPr sz="2400" b="1" kern="1200">
        <a:solidFill>
          <a:schemeClr val="tx1"/>
        </a:solidFill>
        <a:latin typeface="Arial" charset="0"/>
        <a:ea typeface="+mn-ea"/>
        <a:cs typeface="+mn-cs"/>
      </a:defRPr>
    </a:lvl6pPr>
    <a:lvl7pPr marL="2743200" algn="l" defTabSz="914400" rtl="0" eaLnBrk="1" latinLnBrk="0" hangingPunct="1">
      <a:defRPr sz="2400" b="1" kern="1200">
        <a:solidFill>
          <a:schemeClr val="tx1"/>
        </a:solidFill>
        <a:latin typeface="Arial" charset="0"/>
        <a:ea typeface="+mn-ea"/>
        <a:cs typeface="+mn-cs"/>
      </a:defRPr>
    </a:lvl7pPr>
    <a:lvl8pPr marL="3200400" algn="l" defTabSz="914400" rtl="0" eaLnBrk="1" latinLnBrk="0" hangingPunct="1">
      <a:defRPr sz="2400" b="1" kern="1200">
        <a:solidFill>
          <a:schemeClr val="tx1"/>
        </a:solidFill>
        <a:latin typeface="Arial" charset="0"/>
        <a:ea typeface="+mn-ea"/>
        <a:cs typeface="+mn-cs"/>
      </a:defRPr>
    </a:lvl8pPr>
    <a:lvl9pPr marL="3657600" algn="l" defTabSz="914400" rtl="0" eaLnBrk="1" latinLnBrk="0" hangingPunct="1">
      <a:defRPr sz="2400" b="1"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1F2"/>
    <a:srgbClr val="FF9933"/>
    <a:srgbClr val="FFFF00"/>
    <a:srgbClr val="FF0000"/>
    <a:srgbClr val="66FFFF"/>
    <a:srgbClr val="FFCC99"/>
    <a:srgbClr val="FF33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280" autoAdjust="0"/>
    <p:restoredTop sz="92299" autoAdjust="0"/>
  </p:normalViewPr>
  <p:slideViewPr>
    <p:cSldViewPr showGuides="1">
      <p:cViewPr varScale="1">
        <p:scale>
          <a:sx n="105" d="100"/>
          <a:sy n="105" d="100"/>
        </p:scale>
        <p:origin x="-468"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notesMaster" Target="notesMasters/notesMaster1.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font" Target="fonts/font3.fntdata"/><Relationship Id="rId2" Type="http://schemas.openxmlformats.org/officeDocument/2006/relationships/slideMaster" Target="slideMasters/slideMaster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41" Type="http://schemas.openxmlformats.org/officeDocument/2006/relationships/slide" Target="slides/slide29.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font" Target="fonts/font2.fntdata"/><Relationship Id="rId53"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font" Target="fonts/font6.fntdata"/><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font" Target="fonts/font1.fntdata"/><Relationship Id="rId52" Type="http://schemas.openxmlformats.org/officeDocument/2006/relationships/font" Target="fonts/font9.fntdata"/><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handoutMaster" Target="handoutMasters/handoutMaster1.xml"/><Relationship Id="rId48" Type="http://schemas.openxmlformats.org/officeDocument/2006/relationships/font" Target="fonts/font5.fntdata"/><Relationship Id="rId56"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font" Target="fonts/font8.fntdata"/><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9522" name="Rectangle 2"/>
          <p:cNvSpPr>
            <a:spLocks noGrp="1" noChangeArrowheads="1"/>
          </p:cNvSpPr>
          <p:nvPr>
            <p:ph type="hdr" sz="quarter"/>
          </p:nvPr>
        </p:nvSpPr>
        <p:spPr bwMode="auto">
          <a:xfrm>
            <a:off x="0" y="0"/>
            <a:ext cx="3005138" cy="461963"/>
          </a:xfrm>
          <a:prstGeom prst="rect">
            <a:avLst/>
          </a:prstGeom>
          <a:noFill/>
          <a:ln w="9525">
            <a:noFill/>
            <a:miter lim="800000"/>
            <a:headEnd/>
            <a:tailEnd/>
          </a:ln>
          <a:effectLst/>
        </p:spPr>
        <p:txBody>
          <a:bodyPr vert="horz" wrap="square" lIns="88506" tIns="44255" rIns="88506" bIns="44255" numCol="1" anchor="t" anchorCtr="0" compatLnSpc="1">
            <a:prstTxWarp prst="textNoShape">
              <a:avLst/>
            </a:prstTxWarp>
          </a:bodyPr>
          <a:lstStyle>
            <a:lvl1pPr defTabSz="884762">
              <a:defRPr sz="1200" b="0">
                <a:latin typeface="Arial" charset="0"/>
              </a:defRPr>
            </a:lvl1pPr>
          </a:lstStyle>
          <a:p>
            <a:pPr>
              <a:defRPr/>
            </a:pPr>
            <a:endParaRPr lang="en-US"/>
          </a:p>
        </p:txBody>
      </p:sp>
      <p:sp>
        <p:nvSpPr>
          <p:cNvPr id="619523" name="Rectangle 3"/>
          <p:cNvSpPr>
            <a:spLocks noGrp="1" noChangeArrowheads="1"/>
          </p:cNvSpPr>
          <p:nvPr>
            <p:ph type="dt" sz="quarter" idx="1"/>
          </p:nvPr>
        </p:nvSpPr>
        <p:spPr bwMode="auto">
          <a:xfrm>
            <a:off x="3927475" y="0"/>
            <a:ext cx="3005138" cy="461963"/>
          </a:xfrm>
          <a:prstGeom prst="rect">
            <a:avLst/>
          </a:prstGeom>
          <a:noFill/>
          <a:ln w="9525">
            <a:noFill/>
            <a:miter lim="800000"/>
            <a:headEnd/>
            <a:tailEnd/>
          </a:ln>
          <a:effectLst/>
        </p:spPr>
        <p:txBody>
          <a:bodyPr vert="horz" wrap="square" lIns="88506" tIns="44255" rIns="88506" bIns="44255" numCol="1" anchor="t" anchorCtr="0" compatLnSpc="1">
            <a:prstTxWarp prst="textNoShape">
              <a:avLst/>
            </a:prstTxWarp>
          </a:bodyPr>
          <a:lstStyle>
            <a:lvl1pPr algn="r" defTabSz="884762">
              <a:defRPr sz="1200" b="0">
                <a:latin typeface="Arial" charset="0"/>
              </a:defRPr>
            </a:lvl1pPr>
          </a:lstStyle>
          <a:p>
            <a:pPr>
              <a:defRPr/>
            </a:pPr>
            <a:endParaRPr lang="en-US"/>
          </a:p>
        </p:txBody>
      </p:sp>
      <p:sp>
        <p:nvSpPr>
          <p:cNvPr id="619524" name="Rectangle 4"/>
          <p:cNvSpPr>
            <a:spLocks noGrp="1" noChangeArrowheads="1"/>
          </p:cNvSpPr>
          <p:nvPr>
            <p:ph type="ftr" sz="quarter" idx="2"/>
          </p:nvPr>
        </p:nvSpPr>
        <p:spPr bwMode="auto">
          <a:xfrm>
            <a:off x="0" y="8769350"/>
            <a:ext cx="3005138" cy="461963"/>
          </a:xfrm>
          <a:prstGeom prst="rect">
            <a:avLst/>
          </a:prstGeom>
          <a:noFill/>
          <a:ln w="9525">
            <a:noFill/>
            <a:miter lim="800000"/>
            <a:headEnd/>
            <a:tailEnd/>
          </a:ln>
          <a:effectLst/>
        </p:spPr>
        <p:txBody>
          <a:bodyPr vert="horz" wrap="square" lIns="88506" tIns="44255" rIns="88506" bIns="44255" numCol="1" anchor="b" anchorCtr="0" compatLnSpc="1">
            <a:prstTxWarp prst="textNoShape">
              <a:avLst/>
            </a:prstTxWarp>
          </a:bodyPr>
          <a:lstStyle>
            <a:lvl1pPr defTabSz="884762">
              <a:defRPr sz="1200" b="0">
                <a:latin typeface="Arial" charset="0"/>
              </a:defRPr>
            </a:lvl1pPr>
          </a:lstStyle>
          <a:p>
            <a:pPr>
              <a:defRPr/>
            </a:pPr>
            <a:endParaRPr lang="en-US"/>
          </a:p>
        </p:txBody>
      </p:sp>
      <p:sp>
        <p:nvSpPr>
          <p:cNvPr id="619525" name="Rectangle 5"/>
          <p:cNvSpPr>
            <a:spLocks noGrp="1" noChangeArrowheads="1"/>
          </p:cNvSpPr>
          <p:nvPr>
            <p:ph type="sldNum" sz="quarter" idx="3"/>
          </p:nvPr>
        </p:nvSpPr>
        <p:spPr bwMode="auto">
          <a:xfrm>
            <a:off x="3927475" y="8769350"/>
            <a:ext cx="3005138" cy="461963"/>
          </a:xfrm>
          <a:prstGeom prst="rect">
            <a:avLst/>
          </a:prstGeom>
          <a:noFill/>
          <a:ln w="9525">
            <a:noFill/>
            <a:miter lim="800000"/>
            <a:headEnd/>
            <a:tailEnd/>
          </a:ln>
          <a:effectLst/>
        </p:spPr>
        <p:txBody>
          <a:bodyPr vert="horz" wrap="square" lIns="88506" tIns="44255" rIns="88506" bIns="44255" numCol="1" anchor="b" anchorCtr="0" compatLnSpc="1">
            <a:prstTxWarp prst="textNoShape">
              <a:avLst/>
            </a:prstTxWarp>
          </a:bodyPr>
          <a:lstStyle>
            <a:lvl1pPr algn="r" defTabSz="884762">
              <a:defRPr sz="1200" b="0">
                <a:latin typeface="Arial" charset="0"/>
              </a:defRPr>
            </a:lvl1pPr>
          </a:lstStyle>
          <a:p>
            <a:pPr>
              <a:defRPr/>
            </a:pPr>
            <a:fld id="{C8BC0A69-15CE-42C8-87AC-60ED1C78E71F}"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0370" name="Rectangle 2"/>
          <p:cNvSpPr>
            <a:spLocks noGrp="1" noChangeArrowheads="1"/>
          </p:cNvSpPr>
          <p:nvPr>
            <p:ph type="hdr" sz="quarter"/>
          </p:nvPr>
        </p:nvSpPr>
        <p:spPr bwMode="auto">
          <a:xfrm>
            <a:off x="0" y="0"/>
            <a:ext cx="3005138" cy="461963"/>
          </a:xfrm>
          <a:prstGeom prst="rect">
            <a:avLst/>
          </a:prstGeom>
          <a:noFill/>
          <a:ln w="9525">
            <a:noFill/>
            <a:miter lim="800000"/>
            <a:headEnd/>
            <a:tailEnd/>
          </a:ln>
          <a:effectLst/>
        </p:spPr>
        <p:txBody>
          <a:bodyPr vert="horz" wrap="square" lIns="92296" tIns="46149" rIns="92296" bIns="46149" numCol="1" anchor="t" anchorCtr="0" compatLnSpc="1">
            <a:prstTxWarp prst="textNoShape">
              <a:avLst/>
            </a:prstTxWarp>
          </a:bodyPr>
          <a:lstStyle>
            <a:lvl1pPr defTabSz="924402">
              <a:defRPr sz="1300" b="0">
                <a:latin typeface="Arial" charset="0"/>
              </a:defRPr>
            </a:lvl1pPr>
          </a:lstStyle>
          <a:p>
            <a:pPr>
              <a:defRPr/>
            </a:pPr>
            <a:endParaRPr lang="en-US"/>
          </a:p>
        </p:txBody>
      </p:sp>
      <p:sp>
        <p:nvSpPr>
          <p:cNvPr id="570371" name="Rectangle 3"/>
          <p:cNvSpPr>
            <a:spLocks noGrp="1" noChangeArrowheads="1"/>
          </p:cNvSpPr>
          <p:nvPr>
            <p:ph type="dt" idx="1"/>
          </p:nvPr>
        </p:nvSpPr>
        <p:spPr bwMode="auto">
          <a:xfrm>
            <a:off x="3927475" y="0"/>
            <a:ext cx="3005138" cy="461963"/>
          </a:xfrm>
          <a:prstGeom prst="rect">
            <a:avLst/>
          </a:prstGeom>
          <a:noFill/>
          <a:ln w="9525">
            <a:noFill/>
            <a:miter lim="800000"/>
            <a:headEnd/>
            <a:tailEnd/>
          </a:ln>
          <a:effectLst/>
        </p:spPr>
        <p:txBody>
          <a:bodyPr vert="horz" wrap="square" lIns="92296" tIns="46149" rIns="92296" bIns="46149" numCol="1" anchor="t" anchorCtr="0" compatLnSpc="1">
            <a:prstTxWarp prst="textNoShape">
              <a:avLst/>
            </a:prstTxWarp>
          </a:bodyPr>
          <a:lstStyle>
            <a:lvl1pPr algn="r" defTabSz="924402">
              <a:defRPr sz="1300" b="0">
                <a:latin typeface="Arial" charset="0"/>
              </a:defRPr>
            </a:lvl1pPr>
          </a:lstStyle>
          <a:p>
            <a:pPr>
              <a:defRPr/>
            </a:pPr>
            <a:endParaRPr lang="en-US"/>
          </a:p>
        </p:txBody>
      </p:sp>
      <p:sp>
        <p:nvSpPr>
          <p:cNvPr id="93188" name="Rectangle 4"/>
          <p:cNvSpPr>
            <a:spLocks noGrp="1" noRot="1" noChangeAspect="1" noChangeArrowheads="1" noTextEdit="1"/>
          </p:cNvSpPr>
          <p:nvPr>
            <p:ph type="sldImg" idx="2"/>
          </p:nvPr>
        </p:nvSpPr>
        <p:spPr bwMode="auto">
          <a:xfrm>
            <a:off x="1158875" y="692150"/>
            <a:ext cx="4616450" cy="3462338"/>
          </a:xfrm>
          <a:prstGeom prst="rect">
            <a:avLst/>
          </a:prstGeom>
          <a:noFill/>
          <a:ln w="9525">
            <a:solidFill>
              <a:srgbClr val="000000"/>
            </a:solidFill>
            <a:miter lim="800000"/>
            <a:headEnd/>
            <a:tailEnd/>
          </a:ln>
        </p:spPr>
      </p:sp>
      <p:sp>
        <p:nvSpPr>
          <p:cNvPr id="570373" name="Rectangle 5"/>
          <p:cNvSpPr>
            <a:spLocks noGrp="1" noChangeArrowheads="1"/>
          </p:cNvSpPr>
          <p:nvPr>
            <p:ph type="body" sz="quarter" idx="3"/>
          </p:nvPr>
        </p:nvSpPr>
        <p:spPr bwMode="auto">
          <a:xfrm>
            <a:off x="693738" y="4386263"/>
            <a:ext cx="5546725" cy="4154487"/>
          </a:xfrm>
          <a:prstGeom prst="rect">
            <a:avLst/>
          </a:prstGeom>
          <a:noFill/>
          <a:ln w="9525">
            <a:noFill/>
            <a:miter lim="800000"/>
            <a:headEnd/>
            <a:tailEnd/>
          </a:ln>
          <a:effectLst/>
        </p:spPr>
        <p:txBody>
          <a:bodyPr vert="horz" wrap="square" lIns="92296" tIns="46149" rIns="92296" bIns="4614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70374" name="Rectangle 6"/>
          <p:cNvSpPr>
            <a:spLocks noGrp="1" noChangeArrowheads="1"/>
          </p:cNvSpPr>
          <p:nvPr>
            <p:ph type="ftr" sz="quarter" idx="4"/>
          </p:nvPr>
        </p:nvSpPr>
        <p:spPr bwMode="auto">
          <a:xfrm>
            <a:off x="0" y="8769350"/>
            <a:ext cx="3005138" cy="461963"/>
          </a:xfrm>
          <a:prstGeom prst="rect">
            <a:avLst/>
          </a:prstGeom>
          <a:noFill/>
          <a:ln w="9525">
            <a:noFill/>
            <a:miter lim="800000"/>
            <a:headEnd/>
            <a:tailEnd/>
          </a:ln>
          <a:effectLst/>
        </p:spPr>
        <p:txBody>
          <a:bodyPr vert="horz" wrap="square" lIns="92296" tIns="46149" rIns="92296" bIns="46149" numCol="1" anchor="b" anchorCtr="0" compatLnSpc="1">
            <a:prstTxWarp prst="textNoShape">
              <a:avLst/>
            </a:prstTxWarp>
          </a:bodyPr>
          <a:lstStyle>
            <a:lvl1pPr defTabSz="924402">
              <a:defRPr sz="1300" b="0">
                <a:latin typeface="Arial" charset="0"/>
              </a:defRPr>
            </a:lvl1pPr>
          </a:lstStyle>
          <a:p>
            <a:pPr>
              <a:defRPr/>
            </a:pPr>
            <a:endParaRPr lang="en-US"/>
          </a:p>
        </p:txBody>
      </p:sp>
      <p:sp>
        <p:nvSpPr>
          <p:cNvPr id="570375" name="Rectangle 7"/>
          <p:cNvSpPr>
            <a:spLocks noGrp="1" noChangeArrowheads="1"/>
          </p:cNvSpPr>
          <p:nvPr>
            <p:ph type="sldNum" sz="quarter" idx="5"/>
          </p:nvPr>
        </p:nvSpPr>
        <p:spPr bwMode="auto">
          <a:xfrm>
            <a:off x="3927475" y="8769350"/>
            <a:ext cx="3005138" cy="461963"/>
          </a:xfrm>
          <a:prstGeom prst="rect">
            <a:avLst/>
          </a:prstGeom>
          <a:noFill/>
          <a:ln w="9525">
            <a:noFill/>
            <a:miter lim="800000"/>
            <a:headEnd/>
            <a:tailEnd/>
          </a:ln>
          <a:effectLst/>
        </p:spPr>
        <p:txBody>
          <a:bodyPr vert="horz" wrap="square" lIns="92296" tIns="46149" rIns="92296" bIns="46149" numCol="1" anchor="b" anchorCtr="0" compatLnSpc="1">
            <a:prstTxWarp prst="textNoShape">
              <a:avLst/>
            </a:prstTxWarp>
          </a:bodyPr>
          <a:lstStyle>
            <a:lvl1pPr algn="r" defTabSz="924402">
              <a:defRPr sz="1300" b="0">
                <a:latin typeface="Arial" charset="0"/>
              </a:defRPr>
            </a:lvl1pPr>
          </a:lstStyle>
          <a:p>
            <a:pPr>
              <a:defRPr/>
            </a:pPr>
            <a:fld id="{7D2F9273-08AB-4BE8-8273-8EE697C8F915}"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pPr defTabSz="923925"/>
            <a:fld id="{AB5AD1ED-D410-4C40-AD67-4106E7226481}" type="slidenum">
              <a:rPr lang="en-US" smtClean="0"/>
              <a:pPr defTabSz="923925"/>
              <a:t>1</a:t>
            </a:fld>
            <a:endParaRPr lang="en-US" smtClean="0"/>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pPr defTabSz="923925"/>
            <a:fld id="{591B7B1C-0E92-4209-9782-17F1FEEB048D}" type="slidenum">
              <a:rPr lang="en-US" sz="1200" b="1" smtClean="0">
                <a:solidFill>
                  <a:srgbClr val="000000"/>
                </a:solidFill>
              </a:rPr>
              <a:pPr defTabSz="923925"/>
              <a:t>10</a:t>
            </a:fld>
            <a:endParaRPr lang="en-US" sz="1200" b="1" smtClean="0">
              <a:solidFill>
                <a:srgbClr val="000000"/>
              </a:solidFill>
            </a:endParaRP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pPr defTabSz="923925"/>
            <a:fld id="{3B6094B6-9A16-49DF-8E55-EB5CAD0D056F}" type="slidenum">
              <a:rPr lang="en-US" sz="1200" b="1" smtClean="0">
                <a:solidFill>
                  <a:srgbClr val="000000"/>
                </a:solidFill>
              </a:rPr>
              <a:pPr defTabSz="923925"/>
              <a:t>11</a:t>
            </a:fld>
            <a:endParaRPr lang="en-US" sz="1200" b="1" smtClean="0">
              <a:solidFill>
                <a:srgbClr val="000000"/>
              </a:solidFill>
            </a:endParaRPr>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a:ln/>
        </p:spPr>
        <p:txBody>
          <a:bodyPr/>
          <a:lstStyle/>
          <a:p>
            <a:endParaRPr lang="en-US" dirty="0" smtClean="0"/>
          </a:p>
        </p:txBody>
      </p:sp>
      <p:sp>
        <p:nvSpPr>
          <p:cNvPr id="107524" name="Slide Number Placeholder 3"/>
          <p:cNvSpPr>
            <a:spLocks noGrp="1"/>
          </p:cNvSpPr>
          <p:nvPr>
            <p:ph type="sldNum" sz="quarter" idx="5"/>
          </p:nvPr>
        </p:nvSpPr>
        <p:spPr>
          <a:noFill/>
        </p:spPr>
        <p:txBody>
          <a:bodyPr/>
          <a:lstStyle/>
          <a:p>
            <a:pPr defTabSz="923925"/>
            <a:fld id="{9426C23A-DE74-400A-8894-C22DCD1AD1E0}" type="slidenum">
              <a:rPr lang="en-US" smtClean="0"/>
              <a:pPr defTabSz="923925"/>
              <a:t>12</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a:ln/>
        </p:spPr>
        <p:txBody>
          <a:bodyPr/>
          <a:lstStyle/>
          <a:p>
            <a:endParaRPr lang="en-US" dirty="0" smtClean="0"/>
          </a:p>
        </p:txBody>
      </p:sp>
      <p:sp>
        <p:nvSpPr>
          <p:cNvPr id="108548" name="Slide Number Placeholder 3"/>
          <p:cNvSpPr>
            <a:spLocks noGrp="1"/>
          </p:cNvSpPr>
          <p:nvPr>
            <p:ph type="sldNum" sz="quarter" idx="5"/>
          </p:nvPr>
        </p:nvSpPr>
        <p:spPr>
          <a:noFill/>
        </p:spPr>
        <p:txBody>
          <a:bodyPr/>
          <a:lstStyle/>
          <a:p>
            <a:pPr defTabSz="923925"/>
            <a:fld id="{B7AF856F-C83D-4FCC-A03C-28556574E9A9}" type="slidenum">
              <a:rPr lang="en-US" smtClean="0"/>
              <a:pPr defTabSz="923925"/>
              <a:t>13</a:t>
            </a:fld>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a:ln/>
        </p:spPr>
      </p:sp>
      <p:sp>
        <p:nvSpPr>
          <p:cNvPr id="109571" name="Notes Placeholder 2"/>
          <p:cNvSpPr>
            <a:spLocks noGrp="1"/>
          </p:cNvSpPr>
          <p:nvPr>
            <p:ph type="body" idx="1"/>
          </p:nvPr>
        </p:nvSpPr>
        <p:spPr>
          <a:noFill/>
          <a:ln/>
        </p:spPr>
        <p:txBody>
          <a:bodyPr/>
          <a:lstStyle/>
          <a:p>
            <a:endParaRPr lang="en-US" dirty="0" smtClean="0"/>
          </a:p>
        </p:txBody>
      </p:sp>
      <p:sp>
        <p:nvSpPr>
          <p:cNvPr id="109572" name="Slide Number Placeholder 3"/>
          <p:cNvSpPr>
            <a:spLocks noGrp="1"/>
          </p:cNvSpPr>
          <p:nvPr>
            <p:ph type="sldNum" sz="quarter" idx="5"/>
          </p:nvPr>
        </p:nvSpPr>
        <p:spPr>
          <a:noFill/>
        </p:spPr>
        <p:txBody>
          <a:bodyPr/>
          <a:lstStyle/>
          <a:p>
            <a:pPr defTabSz="923925"/>
            <a:fld id="{F6C1AB7F-BACA-4EF5-BFCF-1443A6920152}" type="slidenum">
              <a:rPr lang="en-US" smtClean="0"/>
              <a:pPr defTabSz="923925"/>
              <a:t>14</a:t>
            </a:fld>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pPr defTabSz="923925"/>
            <a:fld id="{EA102A57-E6D6-4BB7-A9FF-E04146FA663E}" type="slidenum">
              <a:rPr lang="en-US" sz="1200" b="1" smtClean="0">
                <a:solidFill>
                  <a:srgbClr val="000000"/>
                </a:solidFill>
              </a:rPr>
              <a:pPr defTabSz="923925"/>
              <a:t>15</a:t>
            </a:fld>
            <a:endParaRPr lang="en-US" sz="1200" b="1" smtClean="0">
              <a:solidFill>
                <a:srgbClr val="000000"/>
              </a:solidFill>
            </a:endParaRPr>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pPr defTabSz="923925"/>
            <a:fld id="{6496A72D-54E7-4F18-BF85-5843101BE2AC}" type="slidenum">
              <a:rPr lang="en-US" sz="1200" b="1" smtClean="0">
                <a:solidFill>
                  <a:srgbClr val="000000"/>
                </a:solidFill>
              </a:rPr>
              <a:pPr defTabSz="923925"/>
              <a:t>16</a:t>
            </a:fld>
            <a:endParaRPr lang="en-US" sz="1200" b="1" smtClean="0">
              <a:solidFill>
                <a:srgbClr val="000000"/>
              </a:solidFill>
            </a:endParaRPr>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pPr defTabSz="923925"/>
            <a:fld id="{2FFD1AE4-E189-4589-ADB1-472FEBB8F009}" type="slidenum">
              <a:rPr lang="en-US" sz="1200" b="1" smtClean="0">
                <a:solidFill>
                  <a:srgbClr val="000000"/>
                </a:solidFill>
              </a:rPr>
              <a:pPr defTabSz="923925"/>
              <a:t>17</a:t>
            </a:fld>
            <a:endParaRPr lang="en-US" sz="1200" b="1" smtClean="0">
              <a:solidFill>
                <a:srgbClr val="000000"/>
              </a:solidFill>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pPr defTabSz="923925"/>
            <a:fld id="{7B52118F-0B5B-4247-A907-2E9357EA652D}" type="slidenum">
              <a:rPr lang="en-US" sz="1200" b="1" smtClean="0">
                <a:solidFill>
                  <a:srgbClr val="000000"/>
                </a:solidFill>
              </a:rPr>
              <a:pPr defTabSz="923925"/>
              <a:t>18</a:t>
            </a:fld>
            <a:endParaRPr lang="en-US" sz="1200" b="1" smtClean="0">
              <a:solidFill>
                <a:srgbClr val="000000"/>
              </a:solidFill>
            </a:endParaRPr>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ln/>
        </p:spPr>
      </p:sp>
      <p:sp>
        <p:nvSpPr>
          <p:cNvPr id="114691" name="Notes Placeholder 2"/>
          <p:cNvSpPr>
            <a:spLocks noGrp="1"/>
          </p:cNvSpPr>
          <p:nvPr>
            <p:ph type="body" idx="1"/>
          </p:nvPr>
        </p:nvSpPr>
        <p:spPr>
          <a:noFill/>
          <a:ln/>
        </p:spPr>
        <p:txBody>
          <a:bodyPr/>
          <a:lstStyle/>
          <a:p>
            <a:endParaRPr lang="en-US" dirty="0" smtClean="0"/>
          </a:p>
        </p:txBody>
      </p:sp>
      <p:sp>
        <p:nvSpPr>
          <p:cNvPr id="114692" name="Slide Number Placeholder 3"/>
          <p:cNvSpPr>
            <a:spLocks noGrp="1"/>
          </p:cNvSpPr>
          <p:nvPr>
            <p:ph type="sldNum" sz="quarter" idx="5"/>
          </p:nvPr>
        </p:nvSpPr>
        <p:spPr>
          <a:noFill/>
        </p:spPr>
        <p:txBody>
          <a:bodyPr/>
          <a:lstStyle/>
          <a:p>
            <a:pPr defTabSz="923925"/>
            <a:fld id="{A5B07697-FA6B-4D0C-ACD2-54690AC4B145}" type="slidenum">
              <a:rPr lang="en-US" smtClean="0"/>
              <a:pPr defTabSz="923925"/>
              <a:t>19</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pPr defTabSz="923925"/>
            <a:fld id="{A086194A-6EF9-4C5F-AF69-5F3E3DFDC10E}" type="slidenum">
              <a:rPr lang="en-US" sz="1200" b="1" smtClean="0">
                <a:solidFill>
                  <a:srgbClr val="000000"/>
                </a:solidFill>
              </a:rPr>
              <a:pPr defTabSz="923925"/>
              <a:t>2</a:t>
            </a:fld>
            <a:endParaRPr lang="en-US" sz="1200" b="1" smtClean="0">
              <a:solidFill>
                <a:srgbClr val="000000"/>
              </a:solidFill>
            </a:endParaRPr>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pPr defTabSz="923925"/>
            <a:fld id="{D84CEE89-6AB9-43D5-AAA4-156B9977FE2F}" type="slidenum">
              <a:rPr lang="en-US" sz="1200" b="1" smtClean="0">
                <a:solidFill>
                  <a:srgbClr val="000000"/>
                </a:solidFill>
              </a:rPr>
              <a:pPr defTabSz="923925"/>
              <a:t>20</a:t>
            </a:fld>
            <a:endParaRPr lang="en-US" sz="1200" b="1" smtClean="0">
              <a:solidFill>
                <a:srgbClr val="000000"/>
              </a:solidFill>
            </a:endParaRPr>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pPr defTabSz="923925"/>
            <a:fld id="{EEB5A5BA-5AB3-41CF-8BB2-FF157DE89F3A}" type="slidenum">
              <a:rPr lang="en-US" sz="1200" b="1" smtClean="0">
                <a:solidFill>
                  <a:srgbClr val="000000"/>
                </a:solidFill>
              </a:rPr>
              <a:pPr defTabSz="923925"/>
              <a:t>21</a:t>
            </a:fld>
            <a:endParaRPr lang="en-US" sz="1200" b="1" smtClean="0">
              <a:solidFill>
                <a:srgbClr val="000000"/>
              </a:solidFill>
            </a:endParaRPr>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p>
            <a:pPr defTabSz="923925"/>
            <a:fld id="{9D4F2EAD-FF70-4D75-A6F7-C867DA8F1375}" type="slidenum">
              <a:rPr lang="en-US" sz="1200" b="1" smtClean="0">
                <a:solidFill>
                  <a:srgbClr val="000000"/>
                </a:solidFill>
              </a:rPr>
              <a:pPr defTabSz="923925"/>
              <a:t>22</a:t>
            </a:fld>
            <a:endParaRPr lang="en-US" sz="1200" b="1" smtClean="0">
              <a:solidFill>
                <a:srgbClr val="000000"/>
              </a:solidFill>
            </a:endParaRPr>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pPr defTabSz="923925"/>
            <a:fld id="{BCA135AE-A0D2-44B0-8F28-3E1EF331858E}" type="slidenum">
              <a:rPr lang="en-US" sz="1200" b="1" smtClean="0">
                <a:solidFill>
                  <a:srgbClr val="000000"/>
                </a:solidFill>
              </a:rPr>
              <a:pPr defTabSz="923925"/>
              <a:t>23</a:t>
            </a:fld>
            <a:endParaRPr lang="en-US" sz="1200" b="1" smtClean="0">
              <a:solidFill>
                <a:srgbClr val="000000"/>
              </a:solidFill>
            </a:endParaRPr>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pPr defTabSz="923925"/>
            <a:fld id="{8BE6AD94-D101-4FA9-8A8E-EC0578D0705F}" type="slidenum">
              <a:rPr lang="en-US" sz="1200" b="1" smtClean="0">
                <a:solidFill>
                  <a:srgbClr val="000000"/>
                </a:solidFill>
              </a:rPr>
              <a:pPr defTabSz="923925"/>
              <a:t>24</a:t>
            </a:fld>
            <a:endParaRPr lang="en-US" sz="1200" b="1" smtClean="0">
              <a:solidFill>
                <a:srgbClr val="000000"/>
              </a:solidFill>
            </a:endParaRPr>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a:ln/>
        </p:spPr>
        <p:txBody>
          <a:bodyPr/>
          <a:lstStyle/>
          <a:p>
            <a:endParaRPr lang="en-US" i="1" dirty="0"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p>
            <a:pPr defTabSz="923925"/>
            <a:fld id="{83902928-49AF-47BE-B301-B3021FFD5073}" type="slidenum">
              <a:rPr lang="en-US" sz="1200" b="1" smtClean="0">
                <a:solidFill>
                  <a:srgbClr val="000000"/>
                </a:solidFill>
              </a:rPr>
              <a:pPr defTabSz="923925"/>
              <a:t>25</a:t>
            </a:fld>
            <a:endParaRPr lang="en-US" sz="1200" b="1" smtClean="0">
              <a:solidFill>
                <a:srgbClr val="000000"/>
              </a:solidFill>
            </a:endParaRPr>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p>
            <a:pPr defTabSz="923925"/>
            <a:fld id="{56CA43C6-E4CE-41D8-9E0A-D2F126B83F3F}" type="slidenum">
              <a:rPr lang="en-US" sz="1200" b="1" smtClean="0">
                <a:solidFill>
                  <a:srgbClr val="000000"/>
                </a:solidFill>
              </a:rPr>
              <a:pPr defTabSz="923925"/>
              <a:t>26</a:t>
            </a:fld>
            <a:endParaRPr lang="en-US" sz="1200" b="1" smtClean="0">
              <a:solidFill>
                <a:srgbClr val="000000"/>
              </a:solidFill>
            </a:endParaRPr>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p>
            <a:pPr defTabSz="923925"/>
            <a:fld id="{9A6F323B-A647-4EFF-99A9-474FA6FF530D}" type="slidenum">
              <a:rPr lang="en-US" sz="1200" b="1" smtClean="0">
                <a:solidFill>
                  <a:srgbClr val="000000"/>
                </a:solidFill>
              </a:rPr>
              <a:pPr defTabSz="923925"/>
              <a:t>27</a:t>
            </a:fld>
            <a:endParaRPr lang="en-US" sz="1200" b="1" smtClean="0">
              <a:solidFill>
                <a:srgbClr val="000000"/>
              </a:solidFill>
            </a:endParaRPr>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p>
            <a:pPr defTabSz="923925"/>
            <a:fld id="{EAAE2C07-6583-4355-95F6-4702215FDFF7}" type="slidenum">
              <a:rPr lang="en-US" sz="1200" b="1" smtClean="0">
                <a:solidFill>
                  <a:srgbClr val="000000"/>
                </a:solidFill>
              </a:rPr>
              <a:pPr defTabSz="923925"/>
              <a:t>28</a:t>
            </a:fld>
            <a:endParaRPr lang="en-US" sz="1200" b="1" smtClean="0">
              <a:solidFill>
                <a:srgbClr val="000000"/>
              </a:solidFill>
            </a:endParaRPr>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p>
            <a:pPr defTabSz="923925"/>
            <a:fld id="{478B744C-AAD9-48A8-8FF6-3809A6707217}" type="slidenum">
              <a:rPr lang="en-US" sz="1200" b="1" smtClean="0">
                <a:solidFill>
                  <a:srgbClr val="000000"/>
                </a:solidFill>
              </a:rPr>
              <a:pPr defTabSz="923925"/>
              <a:t>29</a:t>
            </a:fld>
            <a:endParaRPr lang="en-US" sz="1200" b="1" smtClean="0">
              <a:solidFill>
                <a:srgbClr val="000000"/>
              </a:solidFill>
            </a:endParaRPr>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pPr defTabSz="923925"/>
            <a:fld id="{FD062765-19FF-4A77-BB57-11E1F61923D2}" type="slidenum">
              <a:rPr lang="en-US" sz="1200" b="1" smtClean="0">
                <a:solidFill>
                  <a:srgbClr val="000000"/>
                </a:solidFill>
              </a:rPr>
              <a:pPr defTabSz="923925"/>
              <a:t>3</a:t>
            </a:fld>
            <a:endParaRPr lang="en-US" sz="1200" b="1" smtClean="0">
              <a:solidFill>
                <a:srgbClr val="000000"/>
              </a:solidFill>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pPr defTabSz="923925"/>
            <a:fld id="{56861F3D-35A3-4977-B2DC-2FCFB300B82E}" type="slidenum">
              <a:rPr lang="en-US" sz="1200" b="1" smtClean="0">
                <a:solidFill>
                  <a:srgbClr val="000000"/>
                </a:solidFill>
              </a:rPr>
              <a:pPr defTabSz="923925"/>
              <a:t>4</a:t>
            </a:fld>
            <a:endParaRPr lang="en-US" sz="1200" b="1" smtClean="0">
              <a:solidFill>
                <a:srgbClr val="000000"/>
              </a:solidFill>
            </a:endParaRPr>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pPr defTabSz="923925"/>
            <a:fld id="{C20C4D1A-D5F6-4308-B459-5406CC670DA8}" type="slidenum">
              <a:rPr lang="en-US" sz="1200" b="1" smtClean="0">
                <a:solidFill>
                  <a:srgbClr val="000000"/>
                </a:solidFill>
              </a:rPr>
              <a:pPr defTabSz="923925"/>
              <a:t>5</a:t>
            </a:fld>
            <a:endParaRPr lang="en-US" sz="1200" b="1" smtClean="0">
              <a:solidFill>
                <a:srgbClr val="000000"/>
              </a:solidFill>
            </a:endParaRPr>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pPr algn="r" defTabSz="923925" rtl="0" fontAlgn="base">
              <a:spcBef>
                <a:spcPct val="0"/>
              </a:spcBef>
              <a:spcAft>
                <a:spcPct val="0"/>
              </a:spcAft>
            </a:pPr>
            <a:fld id="{D297D200-DC90-41CA-968E-9016039BBF81}" type="slidenum">
              <a:rPr lang="en-US" sz="1200" b="1" kern="1200">
                <a:solidFill>
                  <a:srgbClr val="000000"/>
                </a:solidFill>
                <a:latin typeface="Arial" charset="0"/>
                <a:ea typeface="+mn-ea"/>
                <a:cs typeface="+mn-cs"/>
              </a:rPr>
              <a:pPr algn="r" defTabSz="923925" rtl="0" fontAlgn="base">
                <a:spcBef>
                  <a:spcPct val="0"/>
                </a:spcBef>
                <a:spcAft>
                  <a:spcPct val="0"/>
                </a:spcAft>
              </a:pPr>
              <a:t>6</a:t>
            </a:fld>
            <a:endParaRPr lang="en-US" sz="1200" b="1" kern="1200">
              <a:solidFill>
                <a:srgbClr val="000000"/>
              </a:solidFill>
              <a:latin typeface="Arial" charset="0"/>
              <a:ea typeface="+mn-ea"/>
              <a:cs typeface="+mn-cs"/>
            </a:endParaRPr>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pPr defTabSz="923925"/>
            <a:fld id="{8F7BB7C8-9D98-4364-A13E-B968D0655485}" type="slidenum">
              <a:rPr lang="en-US" sz="1200" b="1" smtClean="0">
                <a:solidFill>
                  <a:srgbClr val="000000"/>
                </a:solidFill>
              </a:rPr>
              <a:pPr defTabSz="923925"/>
              <a:t>7</a:t>
            </a:fld>
            <a:endParaRPr lang="en-US" sz="1200" b="1" smtClean="0">
              <a:solidFill>
                <a:srgbClr val="000000"/>
              </a:solidFill>
            </a:endParaRPr>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pPr defTabSz="923925"/>
            <a:fld id="{0DA96817-4579-42C2-9E58-23F980AEC37D}" type="slidenum">
              <a:rPr lang="en-US" sz="1200" b="1" smtClean="0">
                <a:solidFill>
                  <a:srgbClr val="000000"/>
                </a:solidFill>
              </a:rPr>
              <a:pPr defTabSz="923925"/>
              <a:t>8</a:t>
            </a:fld>
            <a:endParaRPr lang="en-US" sz="1200" b="1" smtClean="0">
              <a:solidFill>
                <a:srgbClr val="000000"/>
              </a:solidFill>
            </a:endParaRPr>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pPr defTabSz="923925"/>
            <a:fld id="{A44E93ED-F0F6-4E90-86F1-7341A4123B63}" type="slidenum">
              <a:rPr lang="en-US" sz="1200" b="1" smtClean="0">
                <a:solidFill>
                  <a:srgbClr val="000000"/>
                </a:solidFill>
              </a:rPr>
              <a:pPr defTabSz="923925"/>
              <a:t>9</a:t>
            </a:fld>
            <a:endParaRPr lang="en-US" sz="1200" b="1" smtClean="0">
              <a:solidFill>
                <a:srgbClr val="000000"/>
              </a:solidFill>
            </a:endParaRPr>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h 1912"/>
              <a:gd name="T1" fmla="*/ 6 h 1912"/>
              <a:gd name="T2" fmla="*/ 6 h 1912"/>
              <a:gd name="T3" fmla="*/ 60 h 1912"/>
              <a:gd name="T4" fmla="*/ 1912 h 1912"/>
              <a:gd name="T5" fmla="*/ 1912 h 1912"/>
              <a:gd name="T6" fmla="*/ 0 h 1912"/>
              <a:gd name="T7" fmla="*/ 0 h 1912"/>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912">
                <a:moveTo>
                  <a:pt x="0" y="0"/>
                </a:moveTo>
                <a:lnTo>
                  <a:pt x="0" y="6"/>
                </a:lnTo>
                <a:lnTo>
                  <a:pt x="0" y="6"/>
                </a:lnTo>
                <a:lnTo>
                  <a:pt x="0" y="60"/>
                </a:lnTo>
                <a:lnTo>
                  <a:pt x="0" y="1912"/>
                </a:lnTo>
                <a:lnTo>
                  <a:pt x="0" y="1912"/>
                </a:lnTo>
                <a:lnTo>
                  <a:pt x="0" y="0"/>
                </a:lnTo>
                <a:lnTo>
                  <a:pt x="0" y="0"/>
                </a:lnTo>
                <a:close/>
              </a:path>
            </a:pathLst>
          </a:custGeom>
          <a:solidFill>
            <a:srgbClr val="6BBA27"/>
          </a:solidFill>
          <a:ln w="9525">
            <a:noFill/>
            <a:round/>
            <a:headEnd/>
            <a:tailEnd/>
          </a:ln>
        </p:spPr>
        <p:txBody>
          <a:bodyPr/>
          <a:lstStyle/>
          <a:p>
            <a:pPr>
              <a:defRPr/>
            </a:pPr>
            <a:endParaRPr lang="en-US"/>
          </a:p>
        </p:txBody>
      </p:sp>
      <p:sp>
        <p:nvSpPr>
          <p:cNvPr id="588802" name="Rectangle 2"/>
          <p:cNvSpPr>
            <a:spLocks noGrp="1" noChangeArrowheads="1"/>
          </p:cNvSpPr>
          <p:nvPr>
            <p:ph type="ctrTitle" sz="quarter"/>
          </p:nvPr>
        </p:nvSpPr>
        <p:spPr>
          <a:xfrm>
            <a:off x="685800" y="1997075"/>
            <a:ext cx="7772400" cy="1431925"/>
          </a:xfrm>
        </p:spPr>
        <p:txBody>
          <a:bodyPr anchor="b" anchorCtr="1"/>
          <a:lstStyle>
            <a:lvl1pPr>
              <a:defRPr/>
            </a:lvl1pPr>
          </a:lstStyle>
          <a:p>
            <a:r>
              <a:rPr lang="en-US"/>
              <a:t>Click to edit Master title style</a:t>
            </a:r>
          </a:p>
        </p:txBody>
      </p:sp>
      <p:sp>
        <p:nvSpPr>
          <p:cNvPr id="588803"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ftr" sz="quarter" idx="10"/>
          </p:nvPr>
        </p:nvSpPr>
        <p:spPr/>
        <p:txBody>
          <a:bodyPr/>
          <a:lstStyle>
            <a:lvl1pPr>
              <a:defRPr/>
            </a:lvl1pPr>
          </a:lstStyle>
          <a:p>
            <a:pPr>
              <a:defRPr/>
            </a:pPr>
            <a:endParaRPr lang="en-US"/>
          </a:p>
        </p:txBody>
      </p:sp>
      <p:sp>
        <p:nvSpPr>
          <p:cNvPr id="6" name="Rectangle 6"/>
          <p:cNvSpPr>
            <a:spLocks noGrp="1" noChangeArrowheads="1"/>
          </p:cNvSpPr>
          <p:nvPr>
            <p:ph type="sldNum" sz="quarter" idx="11"/>
          </p:nvPr>
        </p:nvSpPr>
        <p:spPr/>
        <p:txBody>
          <a:bodyPr/>
          <a:lstStyle>
            <a:lvl1pPr>
              <a:defRPr/>
            </a:lvl1pPr>
          </a:lstStyle>
          <a:p>
            <a:pPr>
              <a:defRPr/>
            </a:pPr>
            <a:fld id="{932D787D-E25A-4DB8-A92C-F08854A923F7}" type="slidenum">
              <a:rPr lang="en-US"/>
              <a:pPr>
                <a:defRPr/>
              </a:pPr>
              <a:t>‹#›</a:t>
            </a:fld>
            <a:endParaRPr lang="en-US"/>
          </a:p>
        </p:txBody>
      </p:sp>
      <p:sp>
        <p:nvSpPr>
          <p:cNvPr id="7" name="Rectangle 7"/>
          <p:cNvSpPr>
            <a:spLocks noGrp="1" noChangeArrowheads="1"/>
          </p:cNvSpPr>
          <p:nvPr>
            <p:ph type="dt" sz="quarter" idx="12"/>
          </p:nvPr>
        </p:nvSpPr>
        <p:spPr/>
        <p:txBody>
          <a:bodyPr/>
          <a:lstStyle>
            <a:lvl1pPr>
              <a:defRPr/>
            </a:lvl1pPr>
          </a:lstStyle>
          <a:p>
            <a:pPr>
              <a:defRPr/>
            </a:pP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69AE470-7061-4FCD-8457-912A359A3C70}" type="slidenum">
              <a:rPr lang="en-US"/>
              <a:pPr>
                <a:defRPr/>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3AD1771-286D-46A7-9AE1-3FB5A038B9B0}" type="slidenum">
              <a:rPr lang="en-US"/>
              <a:pPr>
                <a:defRPr/>
              </a:pPr>
              <a:t>‹#›</a:t>
            </a:fld>
            <a:endParaRPr lang="en-US"/>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h 1912"/>
              <a:gd name="T1" fmla="*/ 6 h 1912"/>
              <a:gd name="T2" fmla="*/ 6 h 1912"/>
              <a:gd name="T3" fmla="*/ 60 h 1912"/>
              <a:gd name="T4" fmla="*/ 1912 h 1912"/>
              <a:gd name="T5" fmla="*/ 1912 h 1912"/>
              <a:gd name="T6" fmla="*/ 0 h 1912"/>
              <a:gd name="T7" fmla="*/ 0 h 1912"/>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912">
                <a:moveTo>
                  <a:pt x="0" y="0"/>
                </a:moveTo>
                <a:lnTo>
                  <a:pt x="0" y="6"/>
                </a:lnTo>
                <a:lnTo>
                  <a:pt x="0" y="6"/>
                </a:lnTo>
                <a:lnTo>
                  <a:pt x="0" y="60"/>
                </a:lnTo>
                <a:lnTo>
                  <a:pt x="0" y="1912"/>
                </a:lnTo>
                <a:lnTo>
                  <a:pt x="0" y="1912"/>
                </a:lnTo>
                <a:lnTo>
                  <a:pt x="0" y="0"/>
                </a:lnTo>
                <a:lnTo>
                  <a:pt x="0" y="0"/>
                </a:lnTo>
                <a:close/>
              </a:path>
            </a:pathLst>
          </a:custGeom>
          <a:solidFill>
            <a:srgbClr val="6BBA27"/>
          </a:solidFill>
          <a:ln w="9525">
            <a:noFill/>
            <a:round/>
            <a:headEnd/>
            <a:tailEnd/>
          </a:ln>
        </p:spPr>
        <p:txBody>
          <a:bodyPr/>
          <a:lstStyle/>
          <a:p>
            <a:pPr>
              <a:defRPr/>
            </a:pPr>
            <a:endParaRPr lang="en-US">
              <a:solidFill>
                <a:srgbClr val="FFFFFF"/>
              </a:solidFill>
            </a:endParaRPr>
          </a:p>
        </p:txBody>
      </p:sp>
      <p:sp>
        <p:nvSpPr>
          <p:cNvPr id="588802" name="Rectangle 2"/>
          <p:cNvSpPr>
            <a:spLocks noGrp="1" noChangeArrowheads="1"/>
          </p:cNvSpPr>
          <p:nvPr>
            <p:ph type="ctrTitle" sz="quarter"/>
          </p:nvPr>
        </p:nvSpPr>
        <p:spPr>
          <a:xfrm>
            <a:off x="685800" y="1997075"/>
            <a:ext cx="7772400" cy="1431925"/>
          </a:xfrm>
        </p:spPr>
        <p:txBody>
          <a:bodyPr anchor="b" anchorCtr="1"/>
          <a:lstStyle>
            <a:lvl1pPr>
              <a:defRPr/>
            </a:lvl1pPr>
          </a:lstStyle>
          <a:p>
            <a:r>
              <a:rPr lang="en-US"/>
              <a:t>Click to edit Master title style</a:t>
            </a:r>
          </a:p>
        </p:txBody>
      </p:sp>
      <p:sp>
        <p:nvSpPr>
          <p:cNvPr id="588803"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ftr" sz="quarter" idx="10"/>
          </p:nvPr>
        </p:nvSpPr>
        <p:spPr/>
        <p:txBody>
          <a:bodyPr/>
          <a:lstStyle>
            <a:lvl1pPr>
              <a:defRPr/>
            </a:lvl1pPr>
          </a:lstStyle>
          <a:p>
            <a:pPr>
              <a:defRPr/>
            </a:pPr>
            <a:endParaRPr lang="en-US"/>
          </a:p>
        </p:txBody>
      </p:sp>
      <p:sp>
        <p:nvSpPr>
          <p:cNvPr id="6" name="Rectangle 6"/>
          <p:cNvSpPr>
            <a:spLocks noGrp="1" noChangeArrowheads="1"/>
          </p:cNvSpPr>
          <p:nvPr>
            <p:ph type="sldNum" sz="quarter" idx="11"/>
          </p:nvPr>
        </p:nvSpPr>
        <p:spPr/>
        <p:txBody>
          <a:bodyPr/>
          <a:lstStyle>
            <a:lvl1pPr>
              <a:defRPr/>
            </a:lvl1pPr>
          </a:lstStyle>
          <a:p>
            <a:pPr>
              <a:defRPr/>
            </a:pPr>
            <a:fld id="{6C2BE10B-D09A-4A67-933B-91FC43B00E3E}" type="slidenum">
              <a:rPr lang="en-US"/>
              <a:pPr>
                <a:defRPr/>
              </a:pPr>
              <a:t>‹#›</a:t>
            </a:fld>
            <a:endParaRPr lang="en-US"/>
          </a:p>
        </p:txBody>
      </p:sp>
      <p:sp>
        <p:nvSpPr>
          <p:cNvPr id="7" name="Rectangle 7"/>
          <p:cNvSpPr>
            <a:spLocks noGrp="1" noChangeArrowheads="1"/>
          </p:cNvSpPr>
          <p:nvPr>
            <p:ph type="dt" sz="quarter" idx="12"/>
          </p:nvPr>
        </p:nvSpPr>
        <p:spPr/>
        <p:txBody>
          <a:bodyPr/>
          <a:lstStyle>
            <a:lvl1pPr>
              <a:defRPr/>
            </a:lvl1pPr>
          </a:lstStyle>
          <a:p>
            <a:pPr>
              <a:defRPr/>
            </a:pPr>
            <a:endParaRPr lang="en-US"/>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EBEB320-1A9B-4B2D-8392-BEF6554F3AE6}" type="slidenum">
              <a:rPr lang="en-US"/>
              <a:pPr>
                <a:defRPr/>
              </a:pPr>
              <a:t>‹#›</a:t>
            </a:fld>
            <a:endParaRPr lang="en-US"/>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B14E74F-8359-42BE-9E52-6D764BEB5B90}" type="slidenum">
              <a:rPr lang="en-US"/>
              <a:pPr>
                <a:defRPr/>
              </a:pPr>
              <a:t>‹#›</a:t>
            </a:fld>
            <a:endParaRPr lang="en-US"/>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0785E17-6841-4427-A377-E12483AFE171}" type="slidenum">
              <a:rPr lang="en-US"/>
              <a:pPr>
                <a:defRPr/>
              </a:pPr>
              <a:t>‹#›</a:t>
            </a:fld>
            <a:endParaRPr lang="en-US"/>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EF80F00-C255-4F7E-BDAB-C6DBA43A6D94}" type="slidenum">
              <a:rPr lang="en-US"/>
              <a:pPr>
                <a:defRPr/>
              </a:pPr>
              <a:t>‹#›</a:t>
            </a:fld>
            <a:endParaRPr lang="en-US"/>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4D96205-8F37-4150-B7F0-9F8C68AD11DB}" type="slidenum">
              <a:rPr lang="en-US"/>
              <a:pPr>
                <a:defRPr/>
              </a:pPr>
              <a:t>‹#›</a:t>
            </a:fld>
            <a:endParaRPr lang="en-US"/>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F73372E-4828-4C9B-8C18-116CB96FD28F}" type="slidenum">
              <a:rPr lang="en-US"/>
              <a:pPr>
                <a:defRPr/>
              </a:pPr>
              <a:t>‹#›</a:t>
            </a:fld>
            <a:endParaRPr lang="en-US"/>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19CB242-0EB8-45A2-B630-1AD969193CAF}" type="slidenum">
              <a:rPr lang="en-US"/>
              <a:pPr>
                <a:defRPr/>
              </a:pPr>
              <a:t>‹#›</a:t>
            </a:fld>
            <a:endParaRPr lang="en-US"/>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8533619-38B8-445C-9D2D-176E05950EAC}"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73B268A-A2CD-4D95-98C3-C2B804361CD5}" type="slidenum">
              <a:rPr lang="en-US"/>
              <a:pPr>
                <a:defRPr/>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7576AE7-1B03-4C23-9019-48AC17C748F8}" type="slidenum">
              <a:rPr lang="en-US"/>
              <a:pPr>
                <a:defRPr/>
              </a:pPr>
              <a:t>‹#›</a:t>
            </a:fld>
            <a:endParaRPr lang="en-US"/>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8481A44-8872-463D-B6E1-BB86F3371A66}" type="slidenum">
              <a:rPr lang="en-US"/>
              <a:pPr>
                <a:defRPr/>
              </a:pPr>
              <a:t>‹#›</a:t>
            </a:fld>
            <a:endParaRPr lang="en-US"/>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92B0A1E9-F768-4071-822B-A5553B0848B4}" type="datetimeFigureOut">
              <a:rPr lang="en-US"/>
              <a:pPr>
                <a:defRPr/>
              </a:pPr>
              <a:t>3/23/2012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2F6B4D2-6ED5-4BF2-96B1-2BCD7D7E9DBF}" type="slidenum">
              <a:rPr lang="en-US"/>
              <a:pPr>
                <a:defRPr/>
              </a:pPr>
              <a:t>‹#›</a:t>
            </a:fld>
            <a:endParaRPr lang="en-US"/>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ADAFD89-EDDC-4E1C-BEB3-3272373F2786}" type="datetimeFigureOut">
              <a:rPr lang="en-US"/>
              <a:pPr>
                <a:defRPr/>
              </a:pPr>
              <a:t>3/23/2012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FD46FD6-92FC-493C-A7B7-E7B288E43F50}" type="slidenum">
              <a:rPr lang="en-US"/>
              <a:pPr>
                <a:defRPr/>
              </a:pPr>
              <a:t>‹#›</a:t>
            </a:fld>
            <a:endParaRPr lang="en-US"/>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C483D284-7628-4A8A-AF35-F2A6629B1CF4}" type="datetimeFigureOut">
              <a:rPr lang="en-US"/>
              <a:pPr>
                <a:defRPr/>
              </a:pPr>
              <a:t>3/23/2012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5B339AE-EFF4-4FA5-9EAB-94C3BB842B53}" type="slidenum">
              <a:rPr lang="en-US"/>
              <a:pPr>
                <a:defRPr/>
              </a:pPr>
              <a:t>‹#›</a:t>
            </a:fld>
            <a:endParaRPr lang="en-US"/>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5870CB6B-B8E7-4E58-8C0E-A8852F72A837}" type="datetimeFigureOut">
              <a:rPr lang="en-US"/>
              <a:pPr>
                <a:defRPr/>
              </a:pPr>
              <a:t>3/23/2012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8722BC8-44DA-409B-9CAA-036F0DB9298F}" type="slidenum">
              <a:rPr lang="en-US"/>
              <a:pPr>
                <a:defRPr/>
              </a:pPr>
              <a:t>‹#›</a:t>
            </a:fld>
            <a:endParaRPr lang="en-US"/>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86F5421F-CF7D-463A-BFA9-74E536F9118D}" type="datetimeFigureOut">
              <a:rPr lang="en-US"/>
              <a:pPr>
                <a:defRPr/>
              </a:pPr>
              <a:t>3/23/2012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55A50E78-39CD-4D64-843F-63942154F769}" type="slidenum">
              <a:rPr lang="en-US"/>
              <a:pPr>
                <a:defRPr/>
              </a:pPr>
              <a:t>‹#›</a:t>
            </a:fld>
            <a:endParaRPr lang="en-US"/>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D5C5BE8D-7E61-462A-8857-A3636F1434F6}" type="datetimeFigureOut">
              <a:rPr lang="en-US"/>
              <a:pPr>
                <a:defRPr/>
              </a:pPr>
              <a:t>3/23/2012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F808DFA0-DD34-4748-8880-FC6760DB0AC7}" type="slidenum">
              <a:rPr lang="en-US"/>
              <a:pPr>
                <a:defRPr/>
              </a:pPr>
              <a:t>‹#›</a:t>
            </a:fld>
            <a:endParaRPr lang="en-US"/>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8AA65D5-DA60-4337-9AA6-F187084A613D}" type="datetimeFigureOut">
              <a:rPr lang="en-US"/>
              <a:pPr>
                <a:defRPr/>
              </a:pPr>
              <a:t>3/23/2012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8DC1378B-7FCE-4DCB-9596-0F0D0B8F4928}" type="slidenum">
              <a:rPr lang="en-US"/>
              <a:pPr>
                <a:defRPr/>
              </a:pPr>
              <a:t>‹#›</a:t>
            </a:fld>
            <a:endParaRPr lang="en-US"/>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6E41433-C9A8-444E-BFFC-3C19BFBF18EF}" type="datetimeFigureOut">
              <a:rPr lang="en-US"/>
              <a:pPr>
                <a:defRPr/>
              </a:pPr>
              <a:t>3/23/2012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4DCE227-A1B1-4F35-8B81-04F6896A8635}"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h 1912"/>
              <a:gd name="T1" fmla="*/ 6 h 1912"/>
              <a:gd name="T2" fmla="*/ 6 h 1912"/>
              <a:gd name="T3" fmla="*/ 60 h 1912"/>
              <a:gd name="T4" fmla="*/ 1912 h 1912"/>
              <a:gd name="T5" fmla="*/ 1912 h 1912"/>
              <a:gd name="T6" fmla="*/ 0 h 1912"/>
              <a:gd name="T7" fmla="*/ 0 h 1912"/>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912">
                <a:moveTo>
                  <a:pt x="0" y="0"/>
                </a:moveTo>
                <a:lnTo>
                  <a:pt x="0" y="6"/>
                </a:lnTo>
                <a:lnTo>
                  <a:pt x="0" y="6"/>
                </a:lnTo>
                <a:lnTo>
                  <a:pt x="0" y="60"/>
                </a:lnTo>
                <a:lnTo>
                  <a:pt x="0" y="1912"/>
                </a:lnTo>
                <a:lnTo>
                  <a:pt x="0" y="1912"/>
                </a:lnTo>
                <a:lnTo>
                  <a:pt x="0" y="0"/>
                </a:lnTo>
                <a:lnTo>
                  <a:pt x="0" y="0"/>
                </a:lnTo>
                <a:close/>
              </a:path>
            </a:pathLst>
          </a:custGeom>
          <a:solidFill>
            <a:srgbClr val="6BBA27"/>
          </a:solidFill>
          <a:ln w="9525">
            <a:noFill/>
            <a:round/>
            <a:headEnd/>
            <a:tailEnd/>
          </a:ln>
        </p:spPr>
        <p:txBody>
          <a:bodyPr/>
          <a:lstStyle/>
          <a:p>
            <a:pPr>
              <a:defRPr/>
            </a:pPr>
            <a:endParaRPr lang="en-US">
              <a:solidFill>
                <a:srgbClr val="FFFFFF"/>
              </a:solidFill>
            </a:endParaRPr>
          </a:p>
        </p:txBody>
      </p:sp>
      <p:sp>
        <p:nvSpPr>
          <p:cNvPr id="588802" name="Rectangle 2"/>
          <p:cNvSpPr>
            <a:spLocks noGrp="1" noChangeArrowheads="1"/>
          </p:cNvSpPr>
          <p:nvPr>
            <p:ph type="ctrTitle" sz="quarter"/>
          </p:nvPr>
        </p:nvSpPr>
        <p:spPr>
          <a:xfrm>
            <a:off x="685800" y="1997075"/>
            <a:ext cx="7772400" cy="1431925"/>
          </a:xfrm>
        </p:spPr>
        <p:txBody>
          <a:bodyPr anchor="b" anchorCtr="1"/>
          <a:lstStyle>
            <a:lvl1pPr>
              <a:defRPr/>
            </a:lvl1pPr>
          </a:lstStyle>
          <a:p>
            <a:r>
              <a:rPr lang="en-US"/>
              <a:t>Click to edit Master title style</a:t>
            </a:r>
          </a:p>
        </p:txBody>
      </p:sp>
      <p:sp>
        <p:nvSpPr>
          <p:cNvPr id="588803"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ftr" sz="quarter" idx="10"/>
          </p:nvPr>
        </p:nvSpPr>
        <p:spPr/>
        <p:txBody>
          <a:bodyPr/>
          <a:lstStyle>
            <a:lvl1pPr>
              <a:defRPr/>
            </a:lvl1pPr>
          </a:lstStyle>
          <a:p>
            <a:pPr>
              <a:defRPr/>
            </a:pPr>
            <a:endParaRPr lang="en-US"/>
          </a:p>
        </p:txBody>
      </p:sp>
      <p:sp>
        <p:nvSpPr>
          <p:cNvPr id="6" name="Rectangle 6"/>
          <p:cNvSpPr>
            <a:spLocks noGrp="1" noChangeArrowheads="1"/>
          </p:cNvSpPr>
          <p:nvPr>
            <p:ph type="sldNum" sz="quarter" idx="11"/>
          </p:nvPr>
        </p:nvSpPr>
        <p:spPr/>
        <p:txBody>
          <a:bodyPr/>
          <a:lstStyle>
            <a:lvl1pPr>
              <a:defRPr/>
            </a:lvl1pPr>
          </a:lstStyle>
          <a:p>
            <a:pPr>
              <a:defRPr/>
            </a:pPr>
            <a:fld id="{92BDB67B-BC1A-49A6-BD8F-7AC2E07EA8BA}" type="slidenum">
              <a:rPr lang="en-US"/>
              <a:pPr>
                <a:defRPr/>
              </a:pPr>
              <a:t>‹#›</a:t>
            </a:fld>
            <a:endParaRPr lang="en-US"/>
          </a:p>
        </p:txBody>
      </p:sp>
      <p:sp>
        <p:nvSpPr>
          <p:cNvPr id="7" name="Rectangle 7"/>
          <p:cNvSpPr>
            <a:spLocks noGrp="1" noChangeArrowheads="1"/>
          </p:cNvSpPr>
          <p:nvPr>
            <p:ph type="dt" sz="quarter" idx="12"/>
          </p:nvPr>
        </p:nvSpPr>
        <p:spPr/>
        <p:txBody>
          <a:bodyPr/>
          <a:lstStyle>
            <a:lvl1pPr>
              <a:defRPr/>
            </a:lvl1pPr>
          </a:lstStyle>
          <a:p>
            <a:pPr>
              <a:defRPr/>
            </a:pPr>
            <a:endParaRPr lang="en-US"/>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479E5FC-24B4-49C6-ADA0-2CA6D92DA41C}" type="datetimeFigureOut">
              <a:rPr lang="en-US"/>
              <a:pPr>
                <a:defRPr/>
              </a:pPr>
              <a:t>3/23/2012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0357D88-88BA-49F8-994B-E639AE2D5492}" type="slidenum">
              <a:rPr lang="en-US"/>
              <a:pPr>
                <a:defRPr/>
              </a:pPr>
              <a:t>‹#›</a:t>
            </a:fld>
            <a:endParaRPr lang="en-US"/>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4602055-0C82-4016-B393-DCBEE0B2FD54}" type="datetimeFigureOut">
              <a:rPr lang="en-US"/>
              <a:pPr>
                <a:defRPr/>
              </a:pPr>
              <a:t>3/23/2012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C66CD72-F55B-4484-8F6B-01C6975E1AB8}" type="slidenum">
              <a:rPr lang="en-US"/>
              <a:pPr>
                <a:defRPr/>
              </a:pPr>
              <a:t>‹#›</a:t>
            </a:fld>
            <a:endParaRPr lang="en-US"/>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48ABBBF-34E3-4FA0-ADFA-D1165720260B}" type="datetimeFigureOut">
              <a:rPr lang="en-US"/>
              <a:pPr>
                <a:defRPr/>
              </a:pPr>
              <a:t>3/23/2012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F99EE10-1CA4-4EAB-A066-5DC44A23865F}" type="slidenum">
              <a:rPr lang="en-US"/>
              <a:pPr>
                <a:defRPr/>
              </a:pPr>
              <a:t>‹#›</a:t>
            </a:fld>
            <a:endParaRPr lang="en-US"/>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h 1912"/>
              <a:gd name="T1" fmla="*/ 6 h 1912"/>
              <a:gd name="T2" fmla="*/ 6 h 1912"/>
              <a:gd name="T3" fmla="*/ 60 h 1912"/>
              <a:gd name="T4" fmla="*/ 1912 h 1912"/>
              <a:gd name="T5" fmla="*/ 1912 h 1912"/>
              <a:gd name="T6" fmla="*/ 0 h 1912"/>
              <a:gd name="T7" fmla="*/ 0 h 1912"/>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912">
                <a:moveTo>
                  <a:pt x="0" y="0"/>
                </a:moveTo>
                <a:lnTo>
                  <a:pt x="0" y="6"/>
                </a:lnTo>
                <a:lnTo>
                  <a:pt x="0" y="6"/>
                </a:lnTo>
                <a:lnTo>
                  <a:pt x="0" y="60"/>
                </a:lnTo>
                <a:lnTo>
                  <a:pt x="0" y="1912"/>
                </a:lnTo>
                <a:lnTo>
                  <a:pt x="0" y="1912"/>
                </a:lnTo>
                <a:lnTo>
                  <a:pt x="0" y="0"/>
                </a:lnTo>
                <a:lnTo>
                  <a:pt x="0" y="0"/>
                </a:lnTo>
                <a:close/>
              </a:path>
            </a:pathLst>
          </a:custGeom>
          <a:solidFill>
            <a:srgbClr val="6BBA27"/>
          </a:solidFill>
          <a:ln w="9525">
            <a:noFill/>
            <a:round/>
            <a:headEnd/>
            <a:tailEnd/>
          </a:ln>
        </p:spPr>
        <p:txBody>
          <a:bodyPr/>
          <a:lstStyle/>
          <a:p>
            <a:pPr>
              <a:defRPr/>
            </a:pPr>
            <a:endParaRPr lang="en-US">
              <a:solidFill>
                <a:srgbClr val="FFFFFF"/>
              </a:solidFill>
            </a:endParaRPr>
          </a:p>
        </p:txBody>
      </p:sp>
      <p:sp>
        <p:nvSpPr>
          <p:cNvPr id="588802" name="Rectangle 2"/>
          <p:cNvSpPr>
            <a:spLocks noGrp="1" noChangeArrowheads="1"/>
          </p:cNvSpPr>
          <p:nvPr>
            <p:ph type="ctrTitle" sz="quarter"/>
          </p:nvPr>
        </p:nvSpPr>
        <p:spPr>
          <a:xfrm>
            <a:off x="685800" y="1997075"/>
            <a:ext cx="7772400" cy="1431925"/>
          </a:xfrm>
        </p:spPr>
        <p:txBody>
          <a:bodyPr anchor="b" anchorCtr="1"/>
          <a:lstStyle>
            <a:lvl1pPr>
              <a:defRPr/>
            </a:lvl1pPr>
          </a:lstStyle>
          <a:p>
            <a:r>
              <a:rPr lang="en-US"/>
              <a:t>Click to edit Master title style</a:t>
            </a:r>
          </a:p>
        </p:txBody>
      </p:sp>
      <p:sp>
        <p:nvSpPr>
          <p:cNvPr id="588803"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ftr" sz="quarter" idx="10"/>
          </p:nvPr>
        </p:nvSpPr>
        <p:spPr/>
        <p:txBody>
          <a:bodyPr/>
          <a:lstStyle>
            <a:lvl1pPr>
              <a:defRPr/>
            </a:lvl1pPr>
          </a:lstStyle>
          <a:p>
            <a:pPr>
              <a:defRPr/>
            </a:pPr>
            <a:endParaRPr lang="en-US"/>
          </a:p>
        </p:txBody>
      </p:sp>
      <p:sp>
        <p:nvSpPr>
          <p:cNvPr id="6" name="Rectangle 6"/>
          <p:cNvSpPr>
            <a:spLocks noGrp="1" noChangeArrowheads="1"/>
          </p:cNvSpPr>
          <p:nvPr>
            <p:ph type="sldNum" sz="quarter" idx="11"/>
          </p:nvPr>
        </p:nvSpPr>
        <p:spPr/>
        <p:txBody>
          <a:bodyPr/>
          <a:lstStyle>
            <a:lvl1pPr>
              <a:defRPr/>
            </a:lvl1pPr>
          </a:lstStyle>
          <a:p>
            <a:pPr>
              <a:defRPr/>
            </a:pPr>
            <a:fld id="{B2802A3D-A294-41CF-8F50-A01A4A8C0D58}" type="slidenum">
              <a:rPr lang="en-US"/>
              <a:pPr>
                <a:defRPr/>
              </a:pPr>
              <a:t>‹#›</a:t>
            </a:fld>
            <a:endParaRPr lang="en-US"/>
          </a:p>
        </p:txBody>
      </p:sp>
      <p:sp>
        <p:nvSpPr>
          <p:cNvPr id="7" name="Rectangle 7"/>
          <p:cNvSpPr>
            <a:spLocks noGrp="1" noChangeArrowheads="1"/>
          </p:cNvSpPr>
          <p:nvPr>
            <p:ph type="dt" sz="quarter" idx="12"/>
          </p:nvPr>
        </p:nvSpPr>
        <p:spPr/>
        <p:txBody>
          <a:bodyPr/>
          <a:lstStyle>
            <a:lvl1pPr>
              <a:defRPr/>
            </a:lvl1pPr>
          </a:lstStyle>
          <a:p>
            <a:pPr>
              <a:defRPr/>
            </a:pPr>
            <a:endParaRPr lang="en-US"/>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41802C6-B3DC-46C8-992C-45418F8122C4}" type="slidenum">
              <a:rPr lang="en-US"/>
              <a:pPr>
                <a:defRPr/>
              </a:pPr>
              <a:t>‹#›</a:t>
            </a:fld>
            <a:endParaRPr lang="en-US"/>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DFB20B-5F37-4E36-9CDD-C02CE0348AB8}" type="slidenum">
              <a:rPr lang="en-US"/>
              <a:pPr>
                <a:defRPr/>
              </a:pPr>
              <a:t>‹#›</a:t>
            </a:fld>
            <a:endParaRPr lang="en-US"/>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AC29DA2-EB74-4D9C-BA91-6698B737A7C8}" type="slidenum">
              <a:rPr lang="en-US"/>
              <a:pPr>
                <a:defRPr/>
              </a:pPr>
              <a:t>‹#›</a:t>
            </a:fld>
            <a:endParaRPr lang="en-US"/>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61249F8-304D-4F80-8611-A83E904007C3}" type="slidenum">
              <a:rPr lang="en-US"/>
              <a:pPr>
                <a:defRPr/>
              </a:pPr>
              <a:t>‹#›</a:t>
            </a:fld>
            <a:endParaRPr lang="en-US"/>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D830ED5-00BD-44E7-9167-CE5F59EC9E69}" type="slidenum">
              <a:rPr lang="en-US"/>
              <a:pPr>
                <a:defRPr/>
              </a:pPr>
              <a:t>‹#›</a:t>
            </a:fld>
            <a:endParaRPr lang="en-US"/>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83AEF8E-D4B9-4058-A920-BD6A0E16440F}"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D5B872E-1E16-4891-AA80-9C9F9DD5322A}" type="slidenum">
              <a:rPr lang="en-US"/>
              <a:pPr>
                <a:defRPr/>
              </a:pPr>
              <a:t>‹#›</a:t>
            </a:fld>
            <a:endParaRPr lang="en-US"/>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5F98767-B44A-45BD-8DD7-CCA0315F4A78}" type="slidenum">
              <a:rPr lang="en-US"/>
              <a:pPr>
                <a:defRPr/>
              </a:pPr>
              <a:t>‹#›</a:t>
            </a:fld>
            <a:endParaRPr lang="en-US"/>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67D201F-FC3A-4B2E-BE16-1CD5DD66E23A}" type="slidenum">
              <a:rPr lang="en-US"/>
              <a:pPr>
                <a:defRPr/>
              </a:pPr>
              <a:t>‹#›</a:t>
            </a:fld>
            <a:endParaRPr lang="en-US"/>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BA0FE59-B82F-4218-8467-B8D3C71CD832}" type="slidenum">
              <a:rPr lang="en-US"/>
              <a:pPr>
                <a:defRPr/>
              </a:pPr>
              <a:t>‹#›</a:t>
            </a:fld>
            <a:endParaRPr lang="en-US"/>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2C305E1-F739-4D0C-BD6B-4FDE1C26BD54}"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F3E67FC-A80F-44CF-81FA-63120F6343EE}"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A071840-9EE4-410A-8B33-167D58AE797D}"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74D2DA8-5617-4DD1-8151-7ACFEDA21BEE}"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4C1075D-CA7C-4081-8255-0DABFB932C8C}"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46593CE-43AF-4505-A153-EBC535401A44}"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7B95196-ED1E-431A-990D-1DA2281423F9}"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16AE2D6-4126-405E-88D5-88141A55AD12}"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2D9F234-C2ED-420B-B506-6C26666DE100}"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4B555D8-5E7A-4196-9B2D-CB0EBAEDEDBA}"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127EB35-1C02-4896-ACCA-5049322D2A4B}"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h 1912"/>
              <a:gd name="T1" fmla="*/ 6 h 1912"/>
              <a:gd name="T2" fmla="*/ 6 h 1912"/>
              <a:gd name="T3" fmla="*/ 60 h 1912"/>
              <a:gd name="T4" fmla="*/ 1912 h 1912"/>
              <a:gd name="T5" fmla="*/ 1912 h 1912"/>
              <a:gd name="T6" fmla="*/ 0 h 1912"/>
              <a:gd name="T7" fmla="*/ 0 h 1912"/>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912">
                <a:moveTo>
                  <a:pt x="0" y="0"/>
                </a:moveTo>
                <a:lnTo>
                  <a:pt x="0" y="6"/>
                </a:lnTo>
                <a:lnTo>
                  <a:pt x="0" y="6"/>
                </a:lnTo>
                <a:lnTo>
                  <a:pt x="0" y="60"/>
                </a:lnTo>
                <a:lnTo>
                  <a:pt x="0" y="1912"/>
                </a:lnTo>
                <a:lnTo>
                  <a:pt x="0" y="1912"/>
                </a:lnTo>
                <a:lnTo>
                  <a:pt x="0" y="0"/>
                </a:lnTo>
                <a:lnTo>
                  <a:pt x="0" y="0"/>
                </a:lnTo>
                <a:close/>
              </a:path>
            </a:pathLst>
          </a:custGeom>
          <a:solidFill>
            <a:srgbClr val="6BBA27"/>
          </a:solidFill>
          <a:ln w="9525">
            <a:noFill/>
            <a:round/>
            <a:headEnd/>
            <a:tailEnd/>
          </a:ln>
        </p:spPr>
        <p:txBody>
          <a:bodyPr/>
          <a:lstStyle/>
          <a:p>
            <a:pPr>
              <a:defRPr/>
            </a:pPr>
            <a:endParaRPr lang="en-US">
              <a:solidFill>
                <a:srgbClr val="FFFFFF"/>
              </a:solidFill>
            </a:endParaRPr>
          </a:p>
        </p:txBody>
      </p:sp>
      <p:sp>
        <p:nvSpPr>
          <p:cNvPr id="588802" name="Rectangle 2"/>
          <p:cNvSpPr>
            <a:spLocks noGrp="1" noChangeArrowheads="1"/>
          </p:cNvSpPr>
          <p:nvPr>
            <p:ph type="ctrTitle" sz="quarter"/>
          </p:nvPr>
        </p:nvSpPr>
        <p:spPr>
          <a:xfrm>
            <a:off x="685800" y="1997075"/>
            <a:ext cx="7772400" cy="1431925"/>
          </a:xfrm>
        </p:spPr>
        <p:txBody>
          <a:bodyPr anchor="b" anchorCtr="1"/>
          <a:lstStyle>
            <a:lvl1pPr>
              <a:defRPr/>
            </a:lvl1pPr>
          </a:lstStyle>
          <a:p>
            <a:r>
              <a:rPr lang="en-US"/>
              <a:t>Click to edit Master title style</a:t>
            </a:r>
          </a:p>
        </p:txBody>
      </p:sp>
      <p:sp>
        <p:nvSpPr>
          <p:cNvPr id="588803"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ftr" sz="quarter" idx="10"/>
          </p:nvPr>
        </p:nvSpPr>
        <p:spPr/>
        <p:txBody>
          <a:bodyPr/>
          <a:lstStyle>
            <a:lvl1pPr>
              <a:defRPr/>
            </a:lvl1pPr>
          </a:lstStyle>
          <a:p>
            <a:pPr>
              <a:defRPr/>
            </a:pPr>
            <a:endParaRPr lang="en-US"/>
          </a:p>
        </p:txBody>
      </p:sp>
      <p:sp>
        <p:nvSpPr>
          <p:cNvPr id="6" name="Rectangle 6"/>
          <p:cNvSpPr>
            <a:spLocks noGrp="1" noChangeArrowheads="1"/>
          </p:cNvSpPr>
          <p:nvPr>
            <p:ph type="sldNum" sz="quarter" idx="11"/>
          </p:nvPr>
        </p:nvSpPr>
        <p:spPr/>
        <p:txBody>
          <a:bodyPr/>
          <a:lstStyle>
            <a:lvl1pPr>
              <a:defRPr/>
            </a:lvl1pPr>
          </a:lstStyle>
          <a:p>
            <a:pPr>
              <a:defRPr/>
            </a:pPr>
            <a:fld id="{A8A0BDBE-610B-4641-97B1-7F30032BE8BF}" type="slidenum">
              <a:rPr lang="en-US"/>
              <a:pPr>
                <a:defRPr/>
              </a:pPr>
              <a:t>‹#›</a:t>
            </a:fld>
            <a:endParaRPr lang="en-US"/>
          </a:p>
        </p:txBody>
      </p:sp>
      <p:sp>
        <p:nvSpPr>
          <p:cNvPr id="7" name="Rectangle 7"/>
          <p:cNvSpPr>
            <a:spLocks noGrp="1" noChangeArrowheads="1"/>
          </p:cNvSpPr>
          <p:nvPr>
            <p:ph type="dt" sz="quarter" idx="12"/>
          </p:nvPr>
        </p:nvSpPr>
        <p:spPr/>
        <p:txBody>
          <a:bodyPr/>
          <a:lstStyle>
            <a:lvl1pPr>
              <a:defRPr/>
            </a:lvl1pPr>
          </a:lstStyle>
          <a:p>
            <a:pPr>
              <a:defRPr/>
            </a:pPr>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02CA5DE-3EFF-4B7E-A9E7-9743DC150DDB}"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F2C0CE9-D725-46EC-AD21-046A39419AFC}"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1D3CA18-9F3A-49D9-B06B-71F2824A4960}"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7C81BE0-FC05-411D-A818-84DB26C15D1F}"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E2E0C24-7997-4988-8E4D-CC301CC2D31B}"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CE4D115-CAA5-4368-9B77-FC5B497D688E}"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54CFB8A-E97D-4679-BE1A-6F14C1082165}"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012FE16-A6B9-4424-914C-C6322B582716}"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497C57D-E5BF-45E0-B949-264F1E2687EB}" type="slidenum">
              <a:rPr lang="en-US"/>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35761C2-40E0-4A7D-A615-E6D4C82DD027}" type="slidenum">
              <a:rPr lang="en-US"/>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1C34908-09F9-40E4-BC19-370E7C026CA0}" type="slidenum">
              <a:rPr lang="en-US"/>
              <a:pPr>
                <a:defRPr/>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h 1912"/>
              <a:gd name="T1" fmla="*/ 6 h 1912"/>
              <a:gd name="T2" fmla="*/ 6 h 1912"/>
              <a:gd name="T3" fmla="*/ 60 h 1912"/>
              <a:gd name="T4" fmla="*/ 1912 h 1912"/>
              <a:gd name="T5" fmla="*/ 1912 h 1912"/>
              <a:gd name="T6" fmla="*/ 0 h 1912"/>
              <a:gd name="T7" fmla="*/ 0 h 1912"/>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912">
                <a:moveTo>
                  <a:pt x="0" y="0"/>
                </a:moveTo>
                <a:lnTo>
                  <a:pt x="0" y="6"/>
                </a:lnTo>
                <a:lnTo>
                  <a:pt x="0" y="6"/>
                </a:lnTo>
                <a:lnTo>
                  <a:pt x="0" y="60"/>
                </a:lnTo>
                <a:lnTo>
                  <a:pt x="0" y="1912"/>
                </a:lnTo>
                <a:lnTo>
                  <a:pt x="0" y="1912"/>
                </a:lnTo>
                <a:lnTo>
                  <a:pt x="0" y="0"/>
                </a:lnTo>
                <a:lnTo>
                  <a:pt x="0" y="0"/>
                </a:lnTo>
                <a:close/>
              </a:path>
            </a:pathLst>
          </a:custGeom>
          <a:solidFill>
            <a:srgbClr val="6BBA27"/>
          </a:solidFill>
          <a:ln w="9525">
            <a:noFill/>
            <a:round/>
            <a:headEnd/>
            <a:tailEnd/>
          </a:ln>
        </p:spPr>
        <p:txBody>
          <a:bodyPr/>
          <a:lstStyle/>
          <a:p>
            <a:pPr>
              <a:defRPr/>
            </a:pPr>
            <a:endParaRPr lang="en-US">
              <a:solidFill>
                <a:srgbClr val="FFFFFF"/>
              </a:solidFill>
            </a:endParaRPr>
          </a:p>
        </p:txBody>
      </p:sp>
      <p:sp>
        <p:nvSpPr>
          <p:cNvPr id="588802" name="Rectangle 2"/>
          <p:cNvSpPr>
            <a:spLocks noGrp="1" noChangeArrowheads="1"/>
          </p:cNvSpPr>
          <p:nvPr>
            <p:ph type="ctrTitle" sz="quarter"/>
          </p:nvPr>
        </p:nvSpPr>
        <p:spPr>
          <a:xfrm>
            <a:off x="685800" y="1997075"/>
            <a:ext cx="7772400" cy="1431925"/>
          </a:xfrm>
        </p:spPr>
        <p:txBody>
          <a:bodyPr anchor="b" anchorCtr="1"/>
          <a:lstStyle>
            <a:lvl1pPr>
              <a:defRPr/>
            </a:lvl1pPr>
          </a:lstStyle>
          <a:p>
            <a:r>
              <a:rPr lang="en-US"/>
              <a:t>Click to edit Master title style</a:t>
            </a:r>
          </a:p>
        </p:txBody>
      </p:sp>
      <p:sp>
        <p:nvSpPr>
          <p:cNvPr id="588803"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ftr" sz="quarter" idx="10"/>
          </p:nvPr>
        </p:nvSpPr>
        <p:spPr/>
        <p:txBody>
          <a:bodyPr/>
          <a:lstStyle>
            <a:lvl1pPr>
              <a:defRPr/>
            </a:lvl1pPr>
          </a:lstStyle>
          <a:p>
            <a:pPr>
              <a:defRPr/>
            </a:pPr>
            <a:endParaRPr lang="en-US"/>
          </a:p>
        </p:txBody>
      </p:sp>
      <p:sp>
        <p:nvSpPr>
          <p:cNvPr id="6" name="Rectangle 6"/>
          <p:cNvSpPr>
            <a:spLocks noGrp="1" noChangeArrowheads="1"/>
          </p:cNvSpPr>
          <p:nvPr>
            <p:ph type="sldNum" sz="quarter" idx="11"/>
          </p:nvPr>
        </p:nvSpPr>
        <p:spPr/>
        <p:txBody>
          <a:bodyPr/>
          <a:lstStyle>
            <a:lvl1pPr>
              <a:defRPr/>
            </a:lvl1pPr>
          </a:lstStyle>
          <a:p>
            <a:pPr>
              <a:defRPr/>
            </a:pPr>
            <a:fld id="{E7ACEAAC-9959-45E3-A0B1-F1256BC1DF9E}" type="slidenum">
              <a:rPr lang="en-US"/>
              <a:pPr>
                <a:defRPr/>
              </a:pPr>
              <a:t>‹#›</a:t>
            </a:fld>
            <a:endParaRPr lang="en-US"/>
          </a:p>
        </p:txBody>
      </p:sp>
      <p:sp>
        <p:nvSpPr>
          <p:cNvPr id="7" name="Rectangle 7"/>
          <p:cNvSpPr>
            <a:spLocks noGrp="1" noChangeArrowheads="1"/>
          </p:cNvSpPr>
          <p:nvPr>
            <p:ph type="dt" sz="quarter" idx="12"/>
          </p:nvPr>
        </p:nvSpPr>
        <p:spPr/>
        <p:txBody>
          <a:bodyPr/>
          <a:lstStyle>
            <a:lvl1pPr>
              <a:defRPr/>
            </a:lvl1pPr>
          </a:lstStyle>
          <a:p>
            <a:pPr>
              <a:defRPr/>
            </a:pPr>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07200FC-4A0F-43EF-8DF8-6F378AA4ADC5}" type="slidenum">
              <a:rPr lang="en-US"/>
              <a:pPr>
                <a:defRPr/>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9320D3-6DD6-4165-B1BB-BBB8F68D75F7}" type="slidenum">
              <a:rPr lang="en-US"/>
              <a:pPr>
                <a:defRPr/>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AB77CF2-9D33-459F-9892-A2CF4B3C5E3E}" type="slidenum">
              <a:rPr lang="en-US"/>
              <a:pPr>
                <a:defRPr/>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7C4C845-CB62-4F4C-A922-B13AD0A6CC58}" type="slidenum">
              <a:rPr lang="en-US"/>
              <a:pPr>
                <a:defRPr/>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ADC771D-6E54-4D59-A5DD-C5B1A11F19D2}"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28B106E-9C4B-4D89-9DB7-AAF87C4B16B0}"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D1A67A0-5D24-49B6-8135-6E2A19FFF29A}" type="slidenum">
              <a:rPr lang="en-US"/>
              <a:pPr>
                <a:defRPr/>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C09AD14-D6ED-4341-9EDE-02A823600DA6}" type="slidenum">
              <a:rPr lang="en-US"/>
              <a:pPr>
                <a:defRPr/>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0E91548-C5B6-40E5-855B-F6CD1F648928}" type="slidenum">
              <a:rPr lang="en-US"/>
              <a:pPr>
                <a:defRPr/>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BC3921D-2740-4F2A-AE45-76049CDBFBBD}" type="slidenum">
              <a:rPr lang="en-US"/>
              <a:pPr>
                <a:defRPr/>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33FE6A5-F72F-49D4-A3BD-345C857F2D6D}" type="slidenum">
              <a:rPr lang="en-US"/>
              <a:pPr>
                <a:defRPr/>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h 1912"/>
              <a:gd name="T1" fmla="*/ 6 h 1912"/>
              <a:gd name="T2" fmla="*/ 6 h 1912"/>
              <a:gd name="T3" fmla="*/ 60 h 1912"/>
              <a:gd name="T4" fmla="*/ 1912 h 1912"/>
              <a:gd name="T5" fmla="*/ 1912 h 1912"/>
              <a:gd name="T6" fmla="*/ 0 h 1912"/>
              <a:gd name="T7" fmla="*/ 0 h 1912"/>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912">
                <a:moveTo>
                  <a:pt x="0" y="0"/>
                </a:moveTo>
                <a:lnTo>
                  <a:pt x="0" y="6"/>
                </a:lnTo>
                <a:lnTo>
                  <a:pt x="0" y="6"/>
                </a:lnTo>
                <a:lnTo>
                  <a:pt x="0" y="60"/>
                </a:lnTo>
                <a:lnTo>
                  <a:pt x="0" y="1912"/>
                </a:lnTo>
                <a:lnTo>
                  <a:pt x="0" y="1912"/>
                </a:lnTo>
                <a:lnTo>
                  <a:pt x="0" y="0"/>
                </a:lnTo>
                <a:lnTo>
                  <a:pt x="0" y="0"/>
                </a:lnTo>
                <a:close/>
              </a:path>
            </a:pathLst>
          </a:custGeom>
          <a:solidFill>
            <a:srgbClr val="6BBA27"/>
          </a:solidFill>
          <a:ln w="9525">
            <a:noFill/>
            <a:round/>
            <a:headEnd/>
            <a:tailEnd/>
          </a:ln>
        </p:spPr>
        <p:txBody>
          <a:bodyPr/>
          <a:lstStyle/>
          <a:p>
            <a:pPr>
              <a:defRPr/>
            </a:pPr>
            <a:endParaRPr lang="en-US">
              <a:solidFill>
                <a:srgbClr val="FFFFFF"/>
              </a:solidFill>
            </a:endParaRPr>
          </a:p>
        </p:txBody>
      </p:sp>
      <p:sp>
        <p:nvSpPr>
          <p:cNvPr id="588802" name="Rectangle 2"/>
          <p:cNvSpPr>
            <a:spLocks noGrp="1" noChangeArrowheads="1"/>
          </p:cNvSpPr>
          <p:nvPr>
            <p:ph type="ctrTitle" sz="quarter"/>
          </p:nvPr>
        </p:nvSpPr>
        <p:spPr>
          <a:xfrm>
            <a:off x="685800" y="1997075"/>
            <a:ext cx="7772400" cy="1431925"/>
          </a:xfrm>
        </p:spPr>
        <p:txBody>
          <a:bodyPr anchor="b" anchorCtr="1"/>
          <a:lstStyle>
            <a:lvl1pPr>
              <a:defRPr/>
            </a:lvl1pPr>
          </a:lstStyle>
          <a:p>
            <a:r>
              <a:rPr lang="en-US"/>
              <a:t>Click to edit Master title style</a:t>
            </a:r>
          </a:p>
        </p:txBody>
      </p:sp>
      <p:sp>
        <p:nvSpPr>
          <p:cNvPr id="588803"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ftr" sz="quarter" idx="10"/>
          </p:nvPr>
        </p:nvSpPr>
        <p:spPr/>
        <p:txBody>
          <a:bodyPr/>
          <a:lstStyle>
            <a:lvl1pPr>
              <a:defRPr/>
            </a:lvl1pPr>
          </a:lstStyle>
          <a:p>
            <a:pPr>
              <a:defRPr/>
            </a:pPr>
            <a:endParaRPr lang="en-US"/>
          </a:p>
        </p:txBody>
      </p:sp>
      <p:sp>
        <p:nvSpPr>
          <p:cNvPr id="6" name="Rectangle 6"/>
          <p:cNvSpPr>
            <a:spLocks noGrp="1" noChangeArrowheads="1"/>
          </p:cNvSpPr>
          <p:nvPr>
            <p:ph type="sldNum" sz="quarter" idx="11"/>
          </p:nvPr>
        </p:nvSpPr>
        <p:spPr/>
        <p:txBody>
          <a:bodyPr/>
          <a:lstStyle>
            <a:lvl1pPr>
              <a:defRPr/>
            </a:lvl1pPr>
          </a:lstStyle>
          <a:p>
            <a:pPr>
              <a:defRPr/>
            </a:pPr>
            <a:fld id="{F83BCE87-006B-42BC-B7B2-7AFF35A1C28D}" type="slidenum">
              <a:rPr lang="en-US"/>
              <a:pPr>
                <a:defRPr/>
              </a:pPr>
              <a:t>‹#›</a:t>
            </a:fld>
            <a:endParaRPr lang="en-US"/>
          </a:p>
        </p:txBody>
      </p:sp>
      <p:sp>
        <p:nvSpPr>
          <p:cNvPr id="7" name="Rectangle 7"/>
          <p:cNvSpPr>
            <a:spLocks noGrp="1" noChangeArrowheads="1"/>
          </p:cNvSpPr>
          <p:nvPr>
            <p:ph type="dt" sz="quarter" idx="12"/>
          </p:nvPr>
        </p:nvSpPr>
        <p:spPr/>
        <p:txBody>
          <a:bodyPr/>
          <a:lstStyle>
            <a:lvl1pPr>
              <a:defRPr/>
            </a:lvl1pPr>
          </a:lstStyle>
          <a:p>
            <a:pPr>
              <a:defRPr/>
            </a:pPr>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45DEDF8-79A5-4960-A2AD-2A629FF07F68}" type="slidenum">
              <a:rPr lang="en-US"/>
              <a:pPr>
                <a:defRPr/>
              </a:pPr>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01E3397-67AA-4885-BC02-9BCC40C435CB}" type="slidenum">
              <a:rPr lang="en-US"/>
              <a:pPr>
                <a:defRPr/>
              </a:pPr>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D3D3A69-3654-41D7-A469-542762411C12}" type="slidenum">
              <a:rPr lang="en-US"/>
              <a:pPr>
                <a:defRPr/>
              </a:pPr>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1FA7F91-6536-4FD8-8EA9-996278D27083}"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63764EB-2587-44E2-A403-204267982B46}" type="slidenum">
              <a:rPr lang="en-US"/>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D5CD7A7-4F2B-4EFF-B090-EF35AA968DBC}" type="slidenum">
              <a:rPr lang="en-US"/>
              <a:pPr>
                <a:defRPr/>
              </a:pPr>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0497543-A7F8-4201-936E-22AD68F1FF8D}" type="slidenum">
              <a:rPr lang="en-US"/>
              <a:pPr>
                <a:defRPr/>
              </a:pPr>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A3D9F78-4481-4CF7-8C2E-CD77FE086CBE}" type="slidenum">
              <a:rPr lang="en-US"/>
              <a:pPr>
                <a:defRPr/>
              </a:pPr>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C9BCBF4-040F-4698-8D0F-AC33DA5F988A}" type="slidenum">
              <a:rPr lang="en-US"/>
              <a:pPr>
                <a:defRPr/>
              </a:pPr>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A417C13-CD02-4F5F-A725-E0CECA9094AD}" type="slidenum">
              <a:rPr lang="en-US"/>
              <a:pPr>
                <a:defRPr/>
              </a:pPr>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D99AABF-1DE3-4552-B2A3-0C034677BB1A}" type="slidenum">
              <a:rPr lang="en-US"/>
              <a:pPr>
                <a:defRPr/>
              </a:pPr>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C7E2CBC-18F9-4203-AC79-EB08048E0AB5}" type="slidenum">
              <a:rPr lang="en-US"/>
              <a:pPr>
                <a:defRPr/>
              </a:pPr>
              <a:t>‹#›</a:t>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78A959E-7E37-49B1-B3CE-F431657F2425}" type="slidenum">
              <a:rPr lang="en-US"/>
              <a:pPr>
                <a:defRPr/>
              </a:pPr>
              <a:t>‹#›</a:t>
            </a:fld>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FB3BAD9-4AC5-4D71-B03E-A21895F8270F}"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B225164-AD9E-42CA-B297-DFA569A4F90F}" type="slidenum">
              <a:rPr lang="en-US"/>
              <a:pPr>
                <a:defRPr/>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C1F664A-389D-453D-A07F-1FDA91ABD519}" type="slidenum">
              <a:rPr lang="en-US"/>
              <a:pPr>
                <a:defRPr/>
              </a:pPr>
              <a:t>‹#›</a:t>
            </a:fld>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99BC7CB-E094-4CF9-B098-CBF24069BE26}" type="slidenum">
              <a:rPr lang="en-US"/>
              <a:pPr>
                <a:defRPr/>
              </a:pPr>
              <a:t>‹#›</a:t>
            </a:fld>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E3707B7-C2D5-4894-9E80-437485D79438}" type="slidenum">
              <a:rPr lang="en-US"/>
              <a:pPr>
                <a:defRPr/>
              </a:pPr>
              <a:t>‹#›</a:t>
            </a:fld>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F73319A-35F2-4ED8-93D4-74CA4F2F5859}" type="slidenum">
              <a:rPr lang="en-US"/>
              <a:pPr>
                <a:defRPr/>
              </a:pPr>
              <a:t>‹#›</a:t>
            </a:fld>
            <a:endParaRPr 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2DAE4B6-F8D8-4238-86CF-C021A479DEFE}" type="slidenum">
              <a:rPr lang="en-US"/>
              <a:pPr>
                <a:defRPr/>
              </a:pPr>
              <a:t>‹#›</a:t>
            </a:fld>
            <a:endParaRPr 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6C6718D-C59B-42F9-AA71-DB23255B6F9F}" type="slidenum">
              <a:rPr lang="en-US"/>
              <a:pPr>
                <a:defRPr/>
              </a:pPr>
              <a:t>‹#›</a:t>
            </a:fld>
            <a:endParaRPr 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2627BBF-4C46-4712-B2C8-53996112B10C}" type="slidenum">
              <a:rPr lang="en-US"/>
              <a:pPr>
                <a:defRPr/>
              </a:pPr>
              <a:t>‹#›</a:t>
            </a:fld>
            <a:endParaRPr 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CA30744-648B-40B2-8C02-395B54AA785B}" type="slidenum">
              <a:rPr lang="en-US"/>
              <a:pPr>
                <a:defRPr/>
              </a:pPr>
              <a:t>‹#›</a:t>
            </a:fld>
            <a:endParaRPr 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h 1912"/>
              <a:gd name="T1" fmla="*/ 6 h 1912"/>
              <a:gd name="T2" fmla="*/ 6 h 1912"/>
              <a:gd name="T3" fmla="*/ 60 h 1912"/>
              <a:gd name="T4" fmla="*/ 1912 h 1912"/>
              <a:gd name="T5" fmla="*/ 1912 h 1912"/>
              <a:gd name="T6" fmla="*/ 0 h 1912"/>
              <a:gd name="T7" fmla="*/ 0 h 1912"/>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912">
                <a:moveTo>
                  <a:pt x="0" y="0"/>
                </a:moveTo>
                <a:lnTo>
                  <a:pt x="0" y="6"/>
                </a:lnTo>
                <a:lnTo>
                  <a:pt x="0" y="6"/>
                </a:lnTo>
                <a:lnTo>
                  <a:pt x="0" y="60"/>
                </a:lnTo>
                <a:lnTo>
                  <a:pt x="0" y="1912"/>
                </a:lnTo>
                <a:lnTo>
                  <a:pt x="0" y="1912"/>
                </a:lnTo>
                <a:lnTo>
                  <a:pt x="0" y="0"/>
                </a:lnTo>
                <a:lnTo>
                  <a:pt x="0" y="0"/>
                </a:lnTo>
                <a:close/>
              </a:path>
            </a:pathLst>
          </a:custGeom>
          <a:solidFill>
            <a:srgbClr val="6BBA27"/>
          </a:solidFill>
          <a:ln w="9525">
            <a:noFill/>
            <a:round/>
            <a:headEnd/>
            <a:tailEnd/>
          </a:ln>
        </p:spPr>
        <p:txBody>
          <a:bodyPr/>
          <a:lstStyle/>
          <a:p>
            <a:pPr>
              <a:defRPr/>
            </a:pPr>
            <a:endParaRPr lang="en-US">
              <a:solidFill>
                <a:srgbClr val="FFFFFF"/>
              </a:solidFill>
            </a:endParaRPr>
          </a:p>
        </p:txBody>
      </p:sp>
      <p:sp>
        <p:nvSpPr>
          <p:cNvPr id="588802" name="Rectangle 2"/>
          <p:cNvSpPr>
            <a:spLocks noGrp="1" noChangeArrowheads="1"/>
          </p:cNvSpPr>
          <p:nvPr>
            <p:ph type="ctrTitle" sz="quarter"/>
          </p:nvPr>
        </p:nvSpPr>
        <p:spPr>
          <a:xfrm>
            <a:off x="685800" y="1997075"/>
            <a:ext cx="7772400" cy="1431925"/>
          </a:xfrm>
        </p:spPr>
        <p:txBody>
          <a:bodyPr anchor="b" anchorCtr="1"/>
          <a:lstStyle>
            <a:lvl1pPr>
              <a:defRPr/>
            </a:lvl1pPr>
          </a:lstStyle>
          <a:p>
            <a:r>
              <a:rPr lang="en-US"/>
              <a:t>Click to edit Master title style</a:t>
            </a:r>
          </a:p>
        </p:txBody>
      </p:sp>
      <p:sp>
        <p:nvSpPr>
          <p:cNvPr id="588803"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ftr" sz="quarter" idx="10"/>
          </p:nvPr>
        </p:nvSpPr>
        <p:spPr/>
        <p:txBody>
          <a:bodyPr/>
          <a:lstStyle>
            <a:lvl1pPr>
              <a:defRPr/>
            </a:lvl1pPr>
          </a:lstStyle>
          <a:p>
            <a:pPr>
              <a:defRPr/>
            </a:pPr>
            <a:endParaRPr lang="en-US"/>
          </a:p>
        </p:txBody>
      </p:sp>
      <p:sp>
        <p:nvSpPr>
          <p:cNvPr id="6" name="Rectangle 6"/>
          <p:cNvSpPr>
            <a:spLocks noGrp="1" noChangeArrowheads="1"/>
          </p:cNvSpPr>
          <p:nvPr>
            <p:ph type="sldNum" sz="quarter" idx="11"/>
          </p:nvPr>
        </p:nvSpPr>
        <p:spPr/>
        <p:txBody>
          <a:bodyPr/>
          <a:lstStyle>
            <a:lvl1pPr>
              <a:defRPr/>
            </a:lvl1pPr>
          </a:lstStyle>
          <a:p>
            <a:pPr>
              <a:defRPr/>
            </a:pPr>
            <a:fld id="{71EFB6B4-84A9-44D9-9C44-CC6FAB421F67}" type="slidenum">
              <a:rPr lang="en-US"/>
              <a:pPr>
                <a:defRPr/>
              </a:pPr>
              <a:t>‹#›</a:t>
            </a:fld>
            <a:endParaRPr lang="en-US"/>
          </a:p>
        </p:txBody>
      </p:sp>
      <p:sp>
        <p:nvSpPr>
          <p:cNvPr id="7" name="Rectangle 7"/>
          <p:cNvSpPr>
            <a:spLocks noGrp="1" noChangeArrowheads="1"/>
          </p:cNvSpPr>
          <p:nvPr>
            <p:ph type="dt" sz="quarter" idx="12"/>
          </p:nvPr>
        </p:nvSpPr>
        <p:spPr/>
        <p:txBody>
          <a:bodyPr/>
          <a:lstStyle>
            <a:lvl1pPr>
              <a:defRPr/>
            </a:lvl1pPr>
          </a:lstStyle>
          <a:p>
            <a:pPr>
              <a:defRPr/>
            </a:pPr>
            <a:endParaRPr 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19C7133-0949-4426-94DF-70835C0A6F03}"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046787C-3707-4E2B-83DC-37A14DF817EB}" type="slidenum">
              <a:rPr lang="en-US"/>
              <a:pPr>
                <a:defRPr/>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6ADB82F-CC1B-4A38-9114-9E5263DF380A}" type="slidenum">
              <a:rPr lang="en-US"/>
              <a:pPr>
                <a:defRPr/>
              </a:pPr>
              <a:t>‹#›</a:t>
            </a:fld>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D421239-225E-4B4D-998E-52C6A2864732}" type="slidenum">
              <a:rPr lang="en-US"/>
              <a:pPr>
                <a:defRPr/>
              </a:pPr>
              <a:t>‹#›</a:t>
            </a:fld>
            <a:endParaRPr 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E693494-1908-47CE-B511-64AC68984BEF}" type="slidenum">
              <a:rPr lang="en-US"/>
              <a:pPr>
                <a:defRPr/>
              </a:pPr>
              <a:t>‹#›</a:t>
            </a:fld>
            <a:endParaRPr 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58E1009-C725-4FBE-BFE7-DF96E3B5F0C2}" type="slidenum">
              <a:rPr lang="en-US"/>
              <a:pPr>
                <a:defRPr/>
              </a:pPr>
              <a:t>‹#›</a:t>
            </a:fld>
            <a:endParaRPr 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C4446AB-7B0C-4FFB-A5D4-EDC01F148EF9}" type="slidenum">
              <a:rPr lang="en-US"/>
              <a:pPr>
                <a:defRPr/>
              </a:pPr>
              <a:t>‹#›</a:t>
            </a:fld>
            <a:endParaRPr 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BA54A9F-0E59-46AF-B7D4-BB79C962B376}" type="slidenum">
              <a:rPr lang="en-US"/>
              <a:pPr>
                <a:defRPr/>
              </a:pPr>
              <a:t>‹#›</a:t>
            </a:fld>
            <a:endParaRPr 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DF6C105-7173-4333-BEEB-91FF9A5EA60A}" type="slidenum">
              <a:rPr lang="en-US"/>
              <a:pPr>
                <a:defRPr/>
              </a:pPr>
              <a:t>‹#›</a:t>
            </a:fld>
            <a:endParaRPr 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2564729-E27B-4BA2-B977-88BDED0ACCDD}" type="slidenum">
              <a:rPr lang="en-US"/>
              <a:pPr>
                <a:defRPr/>
              </a:pPr>
              <a:t>‹#›</a:t>
            </a:fld>
            <a:endParaRPr 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246C91A-E4EE-4FD6-B120-F3A46BB46CAF}" type="slidenum">
              <a:rPr lang="en-US"/>
              <a:pPr>
                <a:defRPr/>
              </a:pPr>
              <a:t>‹#›</a:t>
            </a:fld>
            <a:endParaRPr lang="en-US"/>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h 1912"/>
              <a:gd name="T1" fmla="*/ 6 h 1912"/>
              <a:gd name="T2" fmla="*/ 6 h 1912"/>
              <a:gd name="T3" fmla="*/ 60 h 1912"/>
              <a:gd name="T4" fmla="*/ 1912 h 1912"/>
              <a:gd name="T5" fmla="*/ 1912 h 1912"/>
              <a:gd name="T6" fmla="*/ 0 h 1912"/>
              <a:gd name="T7" fmla="*/ 0 h 1912"/>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912">
                <a:moveTo>
                  <a:pt x="0" y="0"/>
                </a:moveTo>
                <a:lnTo>
                  <a:pt x="0" y="6"/>
                </a:lnTo>
                <a:lnTo>
                  <a:pt x="0" y="6"/>
                </a:lnTo>
                <a:lnTo>
                  <a:pt x="0" y="60"/>
                </a:lnTo>
                <a:lnTo>
                  <a:pt x="0" y="1912"/>
                </a:lnTo>
                <a:lnTo>
                  <a:pt x="0" y="1912"/>
                </a:lnTo>
                <a:lnTo>
                  <a:pt x="0" y="0"/>
                </a:lnTo>
                <a:lnTo>
                  <a:pt x="0" y="0"/>
                </a:lnTo>
                <a:close/>
              </a:path>
            </a:pathLst>
          </a:custGeom>
          <a:solidFill>
            <a:srgbClr val="6BBA27"/>
          </a:solidFill>
          <a:ln w="9525">
            <a:noFill/>
            <a:round/>
            <a:headEnd/>
            <a:tailEnd/>
          </a:ln>
        </p:spPr>
        <p:txBody>
          <a:bodyPr/>
          <a:lstStyle/>
          <a:p>
            <a:pPr>
              <a:defRPr/>
            </a:pPr>
            <a:endParaRPr lang="en-US">
              <a:solidFill>
                <a:srgbClr val="FFFFFF"/>
              </a:solidFill>
            </a:endParaRPr>
          </a:p>
        </p:txBody>
      </p:sp>
      <p:sp>
        <p:nvSpPr>
          <p:cNvPr id="588802" name="Rectangle 2"/>
          <p:cNvSpPr>
            <a:spLocks noGrp="1" noChangeArrowheads="1"/>
          </p:cNvSpPr>
          <p:nvPr>
            <p:ph type="ctrTitle" sz="quarter"/>
          </p:nvPr>
        </p:nvSpPr>
        <p:spPr>
          <a:xfrm>
            <a:off x="685800" y="1997075"/>
            <a:ext cx="7772400" cy="1431925"/>
          </a:xfrm>
        </p:spPr>
        <p:txBody>
          <a:bodyPr anchor="b" anchorCtr="1"/>
          <a:lstStyle>
            <a:lvl1pPr>
              <a:defRPr/>
            </a:lvl1pPr>
          </a:lstStyle>
          <a:p>
            <a:r>
              <a:rPr lang="en-US"/>
              <a:t>Click to edit Master title style</a:t>
            </a:r>
          </a:p>
        </p:txBody>
      </p:sp>
      <p:sp>
        <p:nvSpPr>
          <p:cNvPr id="588803"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ftr" sz="quarter" idx="10"/>
          </p:nvPr>
        </p:nvSpPr>
        <p:spPr/>
        <p:txBody>
          <a:bodyPr/>
          <a:lstStyle>
            <a:lvl1pPr>
              <a:defRPr/>
            </a:lvl1pPr>
          </a:lstStyle>
          <a:p>
            <a:pPr>
              <a:defRPr/>
            </a:pPr>
            <a:endParaRPr lang="en-US"/>
          </a:p>
        </p:txBody>
      </p:sp>
      <p:sp>
        <p:nvSpPr>
          <p:cNvPr id="6" name="Rectangle 6"/>
          <p:cNvSpPr>
            <a:spLocks noGrp="1" noChangeArrowheads="1"/>
          </p:cNvSpPr>
          <p:nvPr>
            <p:ph type="sldNum" sz="quarter" idx="11"/>
          </p:nvPr>
        </p:nvSpPr>
        <p:spPr/>
        <p:txBody>
          <a:bodyPr/>
          <a:lstStyle>
            <a:lvl1pPr>
              <a:defRPr/>
            </a:lvl1pPr>
          </a:lstStyle>
          <a:p>
            <a:pPr>
              <a:defRPr/>
            </a:pPr>
            <a:fld id="{EF0EDFED-1896-41F5-8CA3-840BDB2077D5}" type="slidenum">
              <a:rPr lang="en-US"/>
              <a:pPr>
                <a:defRPr/>
              </a:pPr>
              <a:t>‹#›</a:t>
            </a:fld>
            <a:endParaRPr lang="en-US"/>
          </a:p>
        </p:txBody>
      </p:sp>
      <p:sp>
        <p:nvSpPr>
          <p:cNvPr id="7" name="Rectangle 7"/>
          <p:cNvSpPr>
            <a:spLocks noGrp="1" noChangeArrowheads="1"/>
          </p:cNvSpPr>
          <p:nvPr>
            <p:ph type="dt" sz="quarter" idx="12"/>
          </p:nvPr>
        </p:nvSpPr>
        <p:spPr/>
        <p:txBody>
          <a:bodyPr/>
          <a:lstStyle>
            <a:lvl1pPr>
              <a:defRPr/>
            </a:lvl1pPr>
          </a:lstStyle>
          <a:p>
            <a:pPr>
              <a:defRPr/>
            </a:pPr>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06444FB-A0F4-4838-B4A2-B6F1F04F190E}" type="slidenum">
              <a:rPr lang="en-US"/>
              <a:pPr>
                <a:defRPr/>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8C0DA79-F6FF-4133-AB99-9464CC88FAE9}" type="slidenum">
              <a:rPr lang="en-US"/>
              <a:pPr>
                <a:defRPr/>
              </a:pPr>
              <a:t>‹#›</a:t>
            </a:fld>
            <a:endParaRPr lang="en-US"/>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F6EE904-06F5-4EAF-B8AB-E7FD0C065FF3}" type="slidenum">
              <a:rPr lang="en-US"/>
              <a:pPr>
                <a:defRPr/>
              </a:pPr>
              <a:t>‹#›</a:t>
            </a:fld>
            <a:endParaRPr lang="en-US"/>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28DBFD6-51D1-42E3-96E0-015E0E2388A2}" type="slidenum">
              <a:rPr lang="en-US"/>
              <a:pPr>
                <a:defRPr/>
              </a:pPr>
              <a:t>‹#›</a:t>
            </a:fld>
            <a:endParaRPr lang="en-US"/>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9A694A0-0C49-4F41-88D6-2C177E1AC586}" type="slidenum">
              <a:rPr lang="en-US"/>
              <a:pPr>
                <a:defRPr/>
              </a:pPr>
              <a:t>‹#›</a:t>
            </a:fld>
            <a:endParaRPr lang="en-US"/>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85B3206-F530-4529-8668-C8A60329A8AC}" type="slidenum">
              <a:rPr lang="en-US"/>
              <a:pPr>
                <a:defRPr/>
              </a:pPr>
              <a:t>‹#›</a:t>
            </a:fld>
            <a:endParaRPr lang="en-US"/>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F9BE063-84E3-4BB3-AAD5-27F47339E194}" type="slidenum">
              <a:rPr lang="en-US"/>
              <a:pPr>
                <a:defRPr/>
              </a:pPr>
              <a:t>‹#›</a:t>
            </a:fld>
            <a:endParaRPr lang="en-US"/>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AD99769-4FF5-4010-86A9-67C19B896BE5}" type="slidenum">
              <a:rPr lang="en-US"/>
              <a:pPr>
                <a:defRPr/>
              </a:pPr>
              <a:t>‹#›</a:t>
            </a:fld>
            <a:endParaRPr lang="en-US"/>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02D380E-EC14-4291-987D-FC1DB185E0BE}" type="slidenum">
              <a:rPr lang="en-US"/>
              <a:pPr>
                <a:defRPr/>
              </a:pPr>
              <a:t>‹#›</a:t>
            </a:fld>
            <a:endParaRPr lang="en-US"/>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DCD5668-2D94-4412-8AEB-93DD7650744A}" type="slidenum">
              <a:rPr lang="en-US"/>
              <a:pPr>
                <a:defRPr/>
              </a:pPr>
              <a:t>‹#›</a:t>
            </a:fld>
            <a:endParaRPr lang="en-US"/>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E004299-2F9E-429E-B589-D76E6BA3DED8}"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A0491C4-69C8-4F57-BC85-2045C27E227D}" type="slidenum">
              <a:rPr lang="en-US"/>
              <a:pPr>
                <a:defRPr/>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h 1912"/>
              <a:gd name="T1" fmla="*/ 6 h 1912"/>
              <a:gd name="T2" fmla="*/ 6 h 1912"/>
              <a:gd name="T3" fmla="*/ 60 h 1912"/>
              <a:gd name="T4" fmla="*/ 1912 h 1912"/>
              <a:gd name="T5" fmla="*/ 1912 h 1912"/>
              <a:gd name="T6" fmla="*/ 0 h 1912"/>
              <a:gd name="T7" fmla="*/ 0 h 1912"/>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912">
                <a:moveTo>
                  <a:pt x="0" y="0"/>
                </a:moveTo>
                <a:lnTo>
                  <a:pt x="0" y="6"/>
                </a:lnTo>
                <a:lnTo>
                  <a:pt x="0" y="6"/>
                </a:lnTo>
                <a:lnTo>
                  <a:pt x="0" y="60"/>
                </a:lnTo>
                <a:lnTo>
                  <a:pt x="0" y="1912"/>
                </a:lnTo>
                <a:lnTo>
                  <a:pt x="0" y="1912"/>
                </a:lnTo>
                <a:lnTo>
                  <a:pt x="0" y="0"/>
                </a:lnTo>
                <a:lnTo>
                  <a:pt x="0" y="0"/>
                </a:lnTo>
                <a:close/>
              </a:path>
            </a:pathLst>
          </a:custGeom>
          <a:solidFill>
            <a:srgbClr val="6BBA27"/>
          </a:solidFill>
          <a:ln w="9525">
            <a:noFill/>
            <a:round/>
            <a:headEnd/>
            <a:tailEnd/>
          </a:ln>
        </p:spPr>
        <p:txBody>
          <a:bodyPr/>
          <a:lstStyle/>
          <a:p>
            <a:pPr>
              <a:defRPr/>
            </a:pPr>
            <a:endParaRPr lang="en-US">
              <a:solidFill>
                <a:srgbClr val="FFFFFF"/>
              </a:solidFill>
            </a:endParaRPr>
          </a:p>
        </p:txBody>
      </p:sp>
      <p:sp>
        <p:nvSpPr>
          <p:cNvPr id="588802" name="Rectangle 2"/>
          <p:cNvSpPr>
            <a:spLocks noGrp="1" noChangeArrowheads="1"/>
          </p:cNvSpPr>
          <p:nvPr>
            <p:ph type="ctrTitle" sz="quarter"/>
          </p:nvPr>
        </p:nvSpPr>
        <p:spPr>
          <a:xfrm>
            <a:off x="685800" y="1997075"/>
            <a:ext cx="7772400" cy="1431925"/>
          </a:xfrm>
        </p:spPr>
        <p:txBody>
          <a:bodyPr anchor="b" anchorCtr="1"/>
          <a:lstStyle>
            <a:lvl1pPr>
              <a:defRPr/>
            </a:lvl1pPr>
          </a:lstStyle>
          <a:p>
            <a:r>
              <a:rPr lang="en-US"/>
              <a:t>Click to edit Master title style</a:t>
            </a:r>
          </a:p>
        </p:txBody>
      </p:sp>
      <p:sp>
        <p:nvSpPr>
          <p:cNvPr id="588803"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ftr" sz="quarter" idx="10"/>
          </p:nvPr>
        </p:nvSpPr>
        <p:spPr/>
        <p:txBody>
          <a:bodyPr/>
          <a:lstStyle>
            <a:lvl1pPr>
              <a:defRPr/>
            </a:lvl1pPr>
          </a:lstStyle>
          <a:p>
            <a:pPr>
              <a:defRPr/>
            </a:pPr>
            <a:endParaRPr lang="en-US"/>
          </a:p>
        </p:txBody>
      </p:sp>
      <p:sp>
        <p:nvSpPr>
          <p:cNvPr id="6" name="Rectangle 6"/>
          <p:cNvSpPr>
            <a:spLocks noGrp="1" noChangeArrowheads="1"/>
          </p:cNvSpPr>
          <p:nvPr>
            <p:ph type="sldNum" sz="quarter" idx="11"/>
          </p:nvPr>
        </p:nvSpPr>
        <p:spPr/>
        <p:txBody>
          <a:bodyPr/>
          <a:lstStyle>
            <a:lvl1pPr>
              <a:defRPr/>
            </a:lvl1pPr>
          </a:lstStyle>
          <a:p>
            <a:pPr>
              <a:defRPr/>
            </a:pPr>
            <a:fld id="{3F679388-3A45-4E77-ABA5-D0A0FCD2527C}" type="slidenum">
              <a:rPr lang="en-US"/>
              <a:pPr>
                <a:defRPr/>
              </a:pPr>
              <a:t>‹#›</a:t>
            </a:fld>
            <a:endParaRPr lang="en-US"/>
          </a:p>
        </p:txBody>
      </p:sp>
      <p:sp>
        <p:nvSpPr>
          <p:cNvPr id="7" name="Rectangle 7"/>
          <p:cNvSpPr>
            <a:spLocks noGrp="1" noChangeArrowheads="1"/>
          </p:cNvSpPr>
          <p:nvPr>
            <p:ph type="dt" sz="quarter" idx="12"/>
          </p:nvPr>
        </p:nvSpPr>
        <p:spPr/>
        <p:txBody>
          <a:bodyPr/>
          <a:lstStyle>
            <a:lvl1pPr>
              <a:defRPr/>
            </a:lvl1pPr>
          </a:lstStyle>
          <a:p>
            <a:pPr>
              <a:defRPr/>
            </a:pPr>
            <a:endParaRPr lang="en-US"/>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E639153-8F9E-4566-8E0C-F137DBDBC97E}" type="slidenum">
              <a:rPr lang="en-US"/>
              <a:pPr>
                <a:defRPr/>
              </a:pPr>
              <a:t>‹#›</a:t>
            </a:fld>
            <a:endParaRPr lang="en-US"/>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C1F9057-2CD3-4839-A585-EA7F426D7695}" type="slidenum">
              <a:rPr lang="en-US"/>
              <a:pPr>
                <a:defRPr/>
              </a:pPr>
              <a:t>‹#›</a:t>
            </a:fld>
            <a:endParaRPr lang="en-US"/>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40252F3-D4F3-4C6F-89BD-1D6FF8ADF5D9}" type="slidenum">
              <a:rPr lang="en-US"/>
              <a:pPr>
                <a:defRPr/>
              </a:pPr>
              <a:t>‹#›</a:t>
            </a:fld>
            <a:endParaRPr lang="en-US"/>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64A47AC-A4C7-4CF1-9317-B67DDDC918F0}" type="slidenum">
              <a:rPr lang="en-US"/>
              <a:pPr>
                <a:defRPr/>
              </a:pPr>
              <a:t>‹#›</a:t>
            </a:fld>
            <a:endParaRPr lang="en-US"/>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5150F7A-AA82-4DD1-94D5-42A0D228C36C}" type="slidenum">
              <a:rPr lang="en-US"/>
              <a:pPr>
                <a:defRPr/>
              </a:pPr>
              <a:t>‹#›</a:t>
            </a:fld>
            <a:endParaRPr lang="en-US"/>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B06B5BD-D27D-438E-A6E3-4BC77C60E111}" type="slidenum">
              <a:rPr lang="en-US"/>
              <a:pPr>
                <a:defRPr/>
              </a:pPr>
              <a:t>‹#›</a:t>
            </a:fld>
            <a:endParaRPr lang="en-US"/>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2628461-B2A5-4024-91F2-5C3D98BABC5D}" type="slidenum">
              <a:rPr lang="en-US"/>
              <a:pPr>
                <a:defRPr/>
              </a:pPr>
              <a:t>‹#›</a:t>
            </a:fld>
            <a:endParaRPr lang="en-US"/>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7304954-89AB-47FE-A2E5-6F35576039C1}" type="slidenum">
              <a:rPr lang="en-US"/>
              <a:pPr>
                <a:defRPr/>
              </a:pPr>
              <a:t>‹#›</a:t>
            </a:fld>
            <a:endParaRPr lang="en-US"/>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6E7D6BB-2180-4077-976F-9EA42F38734C}"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image" Target="../media/image1.jpeg"/><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1.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image" Target="../media/image1.jpeg"/><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2.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theme" Target="../theme/theme6.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2.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1.jpe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image" Target="../media/image1.jpeg"/><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image" Target="../media/image1.jpeg"/><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587778"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87779"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8778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b="0">
                <a:effectLst>
                  <a:outerShdw blurRad="38100" dist="38100" dir="2700000" algn="tl">
                    <a:srgbClr val="000000"/>
                  </a:outerShdw>
                </a:effectLst>
                <a:latin typeface="Arial" charset="0"/>
              </a:defRPr>
            </a:lvl1pPr>
          </a:lstStyle>
          <a:p>
            <a:pPr>
              <a:defRPr/>
            </a:pPr>
            <a:endParaRPr lang="en-US"/>
          </a:p>
        </p:txBody>
      </p:sp>
      <p:sp>
        <p:nvSpPr>
          <p:cNvPr id="58778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b="0">
                <a:effectLst>
                  <a:outerShdw blurRad="38100" dist="38100" dir="2700000" algn="tl">
                    <a:srgbClr val="000000"/>
                  </a:outerShdw>
                </a:effectLst>
                <a:latin typeface="Arial" charset="0"/>
              </a:defRPr>
            </a:lvl1pPr>
          </a:lstStyle>
          <a:p>
            <a:pPr>
              <a:defRPr/>
            </a:pPr>
            <a:endParaRPr lang="en-US"/>
          </a:p>
        </p:txBody>
      </p:sp>
      <p:sp>
        <p:nvSpPr>
          <p:cNvPr id="58778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b="0">
                <a:effectLst>
                  <a:outerShdw blurRad="38100" dist="38100" dir="2700000" algn="tl">
                    <a:srgbClr val="000000"/>
                  </a:outerShdw>
                </a:effectLst>
                <a:latin typeface="Arial" charset="0"/>
              </a:defRPr>
            </a:lvl1pPr>
          </a:lstStyle>
          <a:p>
            <a:pPr>
              <a:defRPr/>
            </a:pPr>
            <a:fld id="{04D492EE-B65E-4061-B96B-3B2132A45043}"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2997" r:id="rId1"/>
    <p:sldLayoutId id="2147492744" r:id="rId2"/>
    <p:sldLayoutId id="2147492745" r:id="rId3"/>
    <p:sldLayoutId id="2147492746" r:id="rId4"/>
    <p:sldLayoutId id="2147492747" r:id="rId5"/>
    <p:sldLayoutId id="2147492748" r:id="rId6"/>
    <p:sldLayoutId id="2147492749" r:id="rId7"/>
    <p:sldLayoutId id="2147492750" r:id="rId8"/>
    <p:sldLayoutId id="2147492751" r:id="rId9"/>
    <p:sldLayoutId id="2147492752" r:id="rId10"/>
    <p:sldLayoutId id="2147492753" r:id="rId11"/>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Tahoma" pitchFamily="34" charset="0"/>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Font typeface="Tahoma" pitchFamily="34" charset="0"/>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587778"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87779"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8778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b="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58778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b="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58778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b="0">
                <a:solidFill>
                  <a:srgbClr val="FFFFFF"/>
                </a:solidFill>
                <a:effectLst>
                  <a:outerShdw blurRad="38100" dist="38100" dir="2700000" algn="tl">
                    <a:srgbClr val="000000"/>
                  </a:outerShdw>
                </a:effectLst>
                <a:latin typeface="Arial" charset="0"/>
              </a:defRPr>
            </a:lvl1pPr>
          </a:lstStyle>
          <a:p>
            <a:pPr>
              <a:defRPr/>
            </a:pPr>
            <a:fld id="{82863607-5E93-4227-99DA-38AFD6EB480F}"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3017" r:id="rId1"/>
    <p:sldLayoutId id="2147492945" r:id="rId2"/>
    <p:sldLayoutId id="2147492946" r:id="rId3"/>
    <p:sldLayoutId id="2147492947" r:id="rId4"/>
    <p:sldLayoutId id="2147492948" r:id="rId5"/>
    <p:sldLayoutId id="2147492949" r:id="rId6"/>
    <p:sldLayoutId id="2147492950" r:id="rId7"/>
    <p:sldLayoutId id="2147492951" r:id="rId8"/>
    <p:sldLayoutId id="2147492952" r:id="rId9"/>
    <p:sldLayoutId id="2147492953" r:id="rId10"/>
    <p:sldLayoutId id="2147492954" r:id="rId11"/>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Tahoma" pitchFamily="34" charset="0"/>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Font typeface="Tahoma" pitchFamily="34" charset="0"/>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3554"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3555"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prstClr val="black">
                    <a:tint val="75000"/>
                  </a:prstClr>
                </a:solidFill>
                <a:latin typeface="Calibri"/>
              </a:defRPr>
            </a:lvl1pPr>
          </a:lstStyle>
          <a:p>
            <a:pPr>
              <a:defRPr/>
            </a:pPr>
            <a:fld id="{1E044212-FB14-4035-A66C-A5165FED55C2}" type="datetimeFigureOut">
              <a:rPr lang="en-US"/>
              <a:pPr>
                <a:defRPr/>
              </a:pPr>
              <a:t>3/23/2012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prstClr val="black">
                    <a:tint val="75000"/>
                  </a:prstClr>
                </a:solidFill>
                <a:latin typeface="Calibri"/>
              </a:defRPr>
            </a:lvl1pPr>
          </a:lstStyle>
          <a:p>
            <a:pPr>
              <a:defRPr/>
            </a:pPr>
            <a:fld id="{06FDAD90-89C0-4936-922F-943EAA7807D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2966" r:id="rId1"/>
    <p:sldLayoutId id="2147492967" r:id="rId2"/>
    <p:sldLayoutId id="2147492968" r:id="rId3"/>
    <p:sldLayoutId id="2147492969" r:id="rId4"/>
    <p:sldLayoutId id="2147492970" r:id="rId5"/>
    <p:sldLayoutId id="2147492971" r:id="rId6"/>
    <p:sldLayoutId id="2147492972" r:id="rId7"/>
    <p:sldLayoutId id="2147492973" r:id="rId8"/>
    <p:sldLayoutId id="2147492974" r:id="rId9"/>
    <p:sldLayoutId id="2147492975" r:id="rId10"/>
    <p:sldLayoutId id="214749297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587778"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87779"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8778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b="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58778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b="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58778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b="0">
                <a:solidFill>
                  <a:srgbClr val="FFFFFF"/>
                </a:solidFill>
                <a:effectLst>
                  <a:outerShdw blurRad="38100" dist="38100" dir="2700000" algn="tl">
                    <a:srgbClr val="000000"/>
                  </a:outerShdw>
                </a:effectLst>
                <a:latin typeface="Arial" charset="0"/>
              </a:defRPr>
            </a:lvl1pPr>
          </a:lstStyle>
          <a:p>
            <a:pPr>
              <a:defRPr/>
            </a:pPr>
            <a:fld id="{5A8B7293-1E1B-4F6D-8ABC-7782A733D77B}"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3019" r:id="rId1"/>
    <p:sldLayoutId id="2147492987" r:id="rId2"/>
    <p:sldLayoutId id="2147492988" r:id="rId3"/>
    <p:sldLayoutId id="2147492989" r:id="rId4"/>
    <p:sldLayoutId id="2147492990" r:id="rId5"/>
    <p:sldLayoutId id="2147492991" r:id="rId6"/>
    <p:sldLayoutId id="2147492992" r:id="rId7"/>
    <p:sldLayoutId id="2147492993" r:id="rId8"/>
    <p:sldLayoutId id="2147492994" r:id="rId9"/>
    <p:sldLayoutId id="2147492995" r:id="rId10"/>
    <p:sldLayoutId id="2147492996" r:id="rId11"/>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Tahoma" pitchFamily="34" charset="0"/>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Font typeface="Tahoma" pitchFamily="34" charset="0"/>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587778"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87779"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8778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b="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58778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b="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58778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b="0">
                <a:solidFill>
                  <a:srgbClr val="FFFFFF"/>
                </a:solidFill>
                <a:effectLst>
                  <a:outerShdw blurRad="38100" dist="38100" dir="2700000" algn="tl">
                    <a:srgbClr val="000000"/>
                  </a:outerShdw>
                </a:effectLst>
                <a:latin typeface="Arial" charset="0"/>
              </a:defRPr>
            </a:lvl1pPr>
          </a:lstStyle>
          <a:p>
            <a:pPr>
              <a:defRPr/>
            </a:pPr>
            <a:fld id="{FBF4DDEE-595D-4B23-9702-09C0EA5888D3}"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2999" r:id="rId1"/>
    <p:sldLayoutId id="2147492764" r:id="rId2"/>
    <p:sldLayoutId id="2147492765" r:id="rId3"/>
    <p:sldLayoutId id="2147492766" r:id="rId4"/>
    <p:sldLayoutId id="2147492767" r:id="rId5"/>
    <p:sldLayoutId id="2147492768" r:id="rId6"/>
    <p:sldLayoutId id="2147492769" r:id="rId7"/>
    <p:sldLayoutId id="2147492770" r:id="rId8"/>
    <p:sldLayoutId id="2147492771" r:id="rId9"/>
    <p:sldLayoutId id="2147492772" r:id="rId10"/>
    <p:sldLayoutId id="2147492773" r:id="rId11"/>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Tahoma" pitchFamily="34" charset="0"/>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Font typeface="Tahoma" pitchFamily="34" charset="0"/>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587778"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87779"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8778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b="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58778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b="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58778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b="0">
                <a:solidFill>
                  <a:srgbClr val="FFFFFF"/>
                </a:solidFill>
                <a:effectLst>
                  <a:outerShdw blurRad="38100" dist="38100" dir="2700000" algn="tl">
                    <a:srgbClr val="000000"/>
                  </a:outerShdw>
                </a:effectLst>
                <a:latin typeface="Arial" charset="0"/>
              </a:defRPr>
            </a:lvl1pPr>
          </a:lstStyle>
          <a:p>
            <a:pPr>
              <a:defRPr/>
            </a:pPr>
            <a:fld id="{D02C327D-A356-4C60-8B3B-F0FEB36F0EFB}"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3001" r:id="rId1"/>
    <p:sldLayoutId id="2147492784" r:id="rId2"/>
    <p:sldLayoutId id="2147492785" r:id="rId3"/>
    <p:sldLayoutId id="2147492786" r:id="rId4"/>
    <p:sldLayoutId id="2147492787" r:id="rId5"/>
    <p:sldLayoutId id="2147492788" r:id="rId6"/>
    <p:sldLayoutId id="2147492789" r:id="rId7"/>
    <p:sldLayoutId id="2147492790" r:id="rId8"/>
    <p:sldLayoutId id="2147492791" r:id="rId9"/>
    <p:sldLayoutId id="2147492792" r:id="rId10"/>
    <p:sldLayoutId id="2147492793" r:id="rId11"/>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Tahoma" pitchFamily="34" charset="0"/>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Font typeface="Tahoma" pitchFamily="34" charset="0"/>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587778"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87779"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8778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b="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58778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b="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58778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b="0">
                <a:solidFill>
                  <a:srgbClr val="FFFFFF"/>
                </a:solidFill>
                <a:effectLst>
                  <a:outerShdw blurRad="38100" dist="38100" dir="2700000" algn="tl">
                    <a:srgbClr val="000000"/>
                  </a:outerShdw>
                </a:effectLst>
                <a:latin typeface="Arial" charset="0"/>
              </a:defRPr>
            </a:lvl1pPr>
          </a:lstStyle>
          <a:p>
            <a:pPr>
              <a:defRPr/>
            </a:pPr>
            <a:fld id="{C89E6494-EA6A-40FC-B676-E49BF4A549EC}"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3004" r:id="rId1"/>
    <p:sldLayoutId id="2147492814" r:id="rId2"/>
    <p:sldLayoutId id="2147492815" r:id="rId3"/>
    <p:sldLayoutId id="2147492816" r:id="rId4"/>
    <p:sldLayoutId id="2147492817" r:id="rId5"/>
    <p:sldLayoutId id="2147492818" r:id="rId6"/>
    <p:sldLayoutId id="2147492819" r:id="rId7"/>
    <p:sldLayoutId id="2147492820" r:id="rId8"/>
    <p:sldLayoutId id="2147492821" r:id="rId9"/>
    <p:sldLayoutId id="2147492822" r:id="rId10"/>
    <p:sldLayoutId id="2147492823" r:id="rId11"/>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Tahoma" pitchFamily="34" charset="0"/>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Font typeface="Tahoma" pitchFamily="34" charset="0"/>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587778"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87779"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8778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b="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58778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b="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58778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b="0">
                <a:solidFill>
                  <a:srgbClr val="FFFFFF"/>
                </a:solidFill>
                <a:effectLst>
                  <a:outerShdw blurRad="38100" dist="38100" dir="2700000" algn="tl">
                    <a:srgbClr val="000000"/>
                  </a:outerShdw>
                </a:effectLst>
                <a:latin typeface="Arial" charset="0"/>
              </a:defRPr>
            </a:lvl1pPr>
          </a:lstStyle>
          <a:p>
            <a:pPr>
              <a:defRPr/>
            </a:pPr>
            <a:fld id="{89E41450-19C6-4D1B-9180-0ACB1FE85937}"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3005" r:id="rId1"/>
    <p:sldLayoutId id="2147492824" r:id="rId2"/>
    <p:sldLayoutId id="2147492825" r:id="rId3"/>
    <p:sldLayoutId id="2147492826" r:id="rId4"/>
    <p:sldLayoutId id="2147492827" r:id="rId5"/>
    <p:sldLayoutId id="2147492828" r:id="rId6"/>
    <p:sldLayoutId id="2147492829" r:id="rId7"/>
    <p:sldLayoutId id="2147492830" r:id="rId8"/>
    <p:sldLayoutId id="2147492831" r:id="rId9"/>
    <p:sldLayoutId id="2147492832" r:id="rId10"/>
    <p:sldLayoutId id="2147492833" r:id="rId11"/>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Tahoma" pitchFamily="34" charset="0"/>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Font typeface="Tahoma" pitchFamily="34" charset="0"/>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4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Arial" pitchFamily="34" charset="0"/>
                <a:ea typeface="Geneva" pitchFamily="34" charset="0"/>
                <a:cs typeface="Geneva" pitchFamily="34"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Arial" pitchFamily="34" charset="0"/>
                <a:ea typeface="Geneva" pitchFamily="34" charset="0"/>
                <a:cs typeface="Geneva" pitchFamily="34"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pitchFamily="34" charset="0"/>
              </a:defRPr>
            </a:lvl1pPr>
          </a:lstStyle>
          <a:p>
            <a:pPr>
              <a:defRPr/>
            </a:pPr>
            <a:fld id="{4A221214-2197-4F94-8AEA-8C81FB53E70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3006" r:id="rId1"/>
    <p:sldLayoutId id="2147492834" r:id="rId2"/>
    <p:sldLayoutId id="2147492835" r:id="rId3"/>
    <p:sldLayoutId id="2147492836" r:id="rId4"/>
    <p:sldLayoutId id="2147492837" r:id="rId5"/>
    <p:sldLayoutId id="2147492838" r:id="rId6"/>
    <p:sldLayoutId id="2147492839" r:id="rId7"/>
    <p:sldLayoutId id="2147492840" r:id="rId8"/>
    <p:sldLayoutId id="2147492841" r:id="rId9"/>
    <p:sldLayoutId id="2147492842" r:id="rId10"/>
    <p:sldLayoutId id="2147492843" r:id="rId11"/>
    <p:sldLayoutId id="2147492844" r:id="rId12"/>
  </p:sldLayoutIdLst>
  <p:txStyles>
    <p:titleStyle>
      <a:lvl1pPr algn="ctr" rtl="0" eaLnBrk="0" fontAlgn="base" hangingPunct="0">
        <a:spcBef>
          <a:spcPct val="0"/>
        </a:spcBef>
        <a:spcAft>
          <a:spcPct val="0"/>
        </a:spcAft>
        <a:defRPr sz="4400">
          <a:solidFill>
            <a:schemeClr val="bg1"/>
          </a:solidFill>
          <a:latin typeface="+mj-lt"/>
          <a:ea typeface="MS PGothic" pitchFamily="34" charset="-128"/>
          <a:cs typeface="MS PGothic" pitchFamily="34" charset="-128"/>
        </a:defRPr>
      </a:lvl1pPr>
      <a:lvl2pPr algn="ctr" rtl="0" eaLnBrk="0" fontAlgn="base" hangingPunct="0">
        <a:spcBef>
          <a:spcPct val="0"/>
        </a:spcBef>
        <a:spcAft>
          <a:spcPct val="0"/>
        </a:spcAft>
        <a:defRPr sz="4400">
          <a:solidFill>
            <a:schemeClr val="bg1"/>
          </a:solidFill>
          <a:latin typeface="Arial" charset="0"/>
          <a:ea typeface="MS PGothic" pitchFamily="34" charset="-128"/>
          <a:cs typeface="MS PGothic" pitchFamily="34" charset="-128"/>
        </a:defRPr>
      </a:lvl2pPr>
      <a:lvl3pPr algn="ctr" rtl="0" eaLnBrk="0" fontAlgn="base" hangingPunct="0">
        <a:spcBef>
          <a:spcPct val="0"/>
        </a:spcBef>
        <a:spcAft>
          <a:spcPct val="0"/>
        </a:spcAft>
        <a:defRPr sz="4400">
          <a:solidFill>
            <a:schemeClr val="bg1"/>
          </a:solidFill>
          <a:latin typeface="Arial" charset="0"/>
          <a:ea typeface="MS PGothic" pitchFamily="34" charset="-128"/>
          <a:cs typeface="MS PGothic" pitchFamily="34" charset="-128"/>
        </a:defRPr>
      </a:lvl3pPr>
      <a:lvl4pPr algn="ctr" rtl="0" eaLnBrk="0" fontAlgn="base" hangingPunct="0">
        <a:spcBef>
          <a:spcPct val="0"/>
        </a:spcBef>
        <a:spcAft>
          <a:spcPct val="0"/>
        </a:spcAft>
        <a:defRPr sz="4400">
          <a:solidFill>
            <a:schemeClr val="bg1"/>
          </a:solidFill>
          <a:latin typeface="Arial" charset="0"/>
          <a:ea typeface="MS PGothic" pitchFamily="34" charset="-128"/>
          <a:cs typeface="MS PGothic" pitchFamily="34" charset="-128"/>
        </a:defRPr>
      </a:lvl4pPr>
      <a:lvl5pPr algn="ctr" rtl="0" eaLnBrk="0" fontAlgn="base" hangingPunct="0">
        <a:spcBef>
          <a:spcPct val="0"/>
        </a:spcBef>
        <a:spcAft>
          <a:spcPct val="0"/>
        </a:spcAft>
        <a:defRPr sz="4400">
          <a:solidFill>
            <a:schemeClr val="bg1"/>
          </a:solidFill>
          <a:latin typeface="Arial" charset="0"/>
          <a:ea typeface="MS PGothic" pitchFamily="34" charset="-128"/>
          <a:cs typeface="MS PGothic" pitchFamily="34" charset="-128"/>
        </a:defRPr>
      </a:lvl5pPr>
      <a:lvl6pPr marL="457200" algn="ctr" rtl="0" fontAlgn="base">
        <a:spcBef>
          <a:spcPct val="0"/>
        </a:spcBef>
        <a:spcAft>
          <a:spcPct val="0"/>
        </a:spcAft>
        <a:defRPr sz="4400">
          <a:solidFill>
            <a:schemeClr val="bg1"/>
          </a:solidFill>
          <a:latin typeface="Arial" charset="0"/>
        </a:defRPr>
      </a:lvl6pPr>
      <a:lvl7pPr marL="914400" algn="ctr" rtl="0" fontAlgn="base">
        <a:spcBef>
          <a:spcPct val="0"/>
        </a:spcBef>
        <a:spcAft>
          <a:spcPct val="0"/>
        </a:spcAft>
        <a:defRPr sz="4400">
          <a:solidFill>
            <a:schemeClr val="bg1"/>
          </a:solidFill>
          <a:latin typeface="Arial" charset="0"/>
        </a:defRPr>
      </a:lvl7pPr>
      <a:lvl8pPr marL="1371600" algn="ctr" rtl="0" fontAlgn="base">
        <a:spcBef>
          <a:spcPct val="0"/>
        </a:spcBef>
        <a:spcAft>
          <a:spcPct val="0"/>
        </a:spcAft>
        <a:defRPr sz="4400">
          <a:solidFill>
            <a:schemeClr val="bg1"/>
          </a:solidFill>
          <a:latin typeface="Arial" charset="0"/>
        </a:defRPr>
      </a:lvl8pPr>
      <a:lvl9pPr marL="1828800" algn="ctr" rtl="0" fontAlgn="base">
        <a:spcBef>
          <a:spcPct val="0"/>
        </a:spcBef>
        <a:spcAft>
          <a:spcPct val="0"/>
        </a:spcAft>
        <a:defRPr sz="4400">
          <a:solidFill>
            <a:schemeClr val="bg1"/>
          </a:solidFill>
          <a:latin typeface="Arial"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har char="–"/>
        <a:defRPr sz="2800">
          <a:solidFill>
            <a:schemeClr val="bg1"/>
          </a:solidFill>
          <a:latin typeface="+mn-lt"/>
          <a:ea typeface="MS PGothic" pitchFamily="34" charset="-128"/>
          <a:cs typeface="Geneva" charset="0"/>
        </a:defRPr>
      </a:lvl2pPr>
      <a:lvl3pPr marL="1143000" indent="-228600" algn="l" rtl="0" eaLnBrk="0" fontAlgn="base" hangingPunct="0">
        <a:spcBef>
          <a:spcPct val="20000"/>
        </a:spcBef>
        <a:spcAft>
          <a:spcPct val="0"/>
        </a:spcAft>
        <a:buChar char="•"/>
        <a:defRPr sz="2400">
          <a:solidFill>
            <a:schemeClr val="bg1"/>
          </a:solidFill>
          <a:latin typeface="+mn-lt"/>
          <a:ea typeface="MS PGothic" pitchFamily="34" charset="-128"/>
          <a:cs typeface="Geneva" charset="0"/>
        </a:defRPr>
      </a:lvl3pPr>
      <a:lvl4pPr marL="1600200" indent="-228600" algn="l" rtl="0" eaLnBrk="0" fontAlgn="base" hangingPunct="0">
        <a:spcBef>
          <a:spcPct val="20000"/>
        </a:spcBef>
        <a:spcAft>
          <a:spcPct val="0"/>
        </a:spcAft>
        <a:buChar char="–"/>
        <a:defRPr sz="2000">
          <a:solidFill>
            <a:schemeClr val="bg1"/>
          </a:solidFill>
          <a:latin typeface="+mn-lt"/>
          <a:ea typeface="MS PGothic" pitchFamily="34" charset="-128"/>
          <a:cs typeface="Geneva" charset="0"/>
        </a:defRPr>
      </a:lvl4pPr>
      <a:lvl5pPr marL="2057400" indent="-228600" algn="l" rtl="0" eaLnBrk="0" fontAlgn="base" hangingPunct="0">
        <a:spcBef>
          <a:spcPct val="20000"/>
        </a:spcBef>
        <a:spcAft>
          <a:spcPct val="0"/>
        </a:spcAft>
        <a:buChar char="»"/>
        <a:defRPr sz="2000">
          <a:solidFill>
            <a:schemeClr val="bg1"/>
          </a:solidFill>
          <a:latin typeface="+mn-lt"/>
          <a:ea typeface="MS PGothic" pitchFamily="34" charset="-128"/>
          <a:cs typeface="Geneva" charset="0"/>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587778"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87779"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8778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b="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58778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b="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58778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b="0">
                <a:solidFill>
                  <a:srgbClr val="FFFFFF"/>
                </a:solidFill>
                <a:effectLst>
                  <a:outerShdw blurRad="38100" dist="38100" dir="2700000" algn="tl">
                    <a:srgbClr val="000000"/>
                  </a:outerShdw>
                </a:effectLst>
                <a:latin typeface="Arial" charset="0"/>
              </a:defRPr>
            </a:lvl1pPr>
          </a:lstStyle>
          <a:p>
            <a:pPr>
              <a:defRPr/>
            </a:pPr>
            <a:fld id="{6551EF78-8004-458A-9309-02B2BFEFCC30}"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3010" r:id="rId1"/>
    <p:sldLayoutId id="2147492875" r:id="rId2"/>
    <p:sldLayoutId id="2147492876" r:id="rId3"/>
    <p:sldLayoutId id="2147492877" r:id="rId4"/>
    <p:sldLayoutId id="2147492878" r:id="rId5"/>
    <p:sldLayoutId id="2147492879" r:id="rId6"/>
    <p:sldLayoutId id="2147492880" r:id="rId7"/>
    <p:sldLayoutId id="2147492881" r:id="rId8"/>
    <p:sldLayoutId id="2147492882" r:id="rId9"/>
    <p:sldLayoutId id="2147492883" r:id="rId10"/>
    <p:sldLayoutId id="2147492884" r:id="rId11"/>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Tahoma" pitchFamily="34" charset="0"/>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Font typeface="Tahoma" pitchFamily="34" charset="0"/>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587778"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87779"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8778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b="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58778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b="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58778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b="0">
                <a:solidFill>
                  <a:srgbClr val="FFFFFF"/>
                </a:solidFill>
                <a:effectLst>
                  <a:outerShdw blurRad="38100" dist="38100" dir="2700000" algn="tl">
                    <a:srgbClr val="000000"/>
                  </a:outerShdw>
                </a:effectLst>
                <a:latin typeface="Arial" charset="0"/>
              </a:defRPr>
            </a:lvl1pPr>
          </a:lstStyle>
          <a:p>
            <a:pPr>
              <a:defRPr/>
            </a:pPr>
            <a:fld id="{BE050DC9-0D7B-41B8-8BC1-5F18E3FDE5F9}"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3011" r:id="rId1"/>
    <p:sldLayoutId id="2147492885" r:id="rId2"/>
    <p:sldLayoutId id="2147492886" r:id="rId3"/>
    <p:sldLayoutId id="2147492887" r:id="rId4"/>
    <p:sldLayoutId id="2147492888" r:id="rId5"/>
    <p:sldLayoutId id="2147492889" r:id="rId6"/>
    <p:sldLayoutId id="2147492890" r:id="rId7"/>
    <p:sldLayoutId id="2147492891" r:id="rId8"/>
    <p:sldLayoutId id="2147492892" r:id="rId9"/>
    <p:sldLayoutId id="2147492893" r:id="rId10"/>
    <p:sldLayoutId id="2147492894" r:id="rId11"/>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Tahoma" pitchFamily="34" charset="0"/>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Font typeface="Tahoma" pitchFamily="34" charset="0"/>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587778"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87779"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8778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b="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58778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b="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58778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b="0">
                <a:solidFill>
                  <a:srgbClr val="FFFFFF"/>
                </a:solidFill>
                <a:effectLst>
                  <a:outerShdw blurRad="38100" dist="38100" dir="2700000" algn="tl">
                    <a:srgbClr val="000000"/>
                  </a:outerShdw>
                </a:effectLst>
                <a:latin typeface="Arial" charset="0"/>
              </a:defRPr>
            </a:lvl1pPr>
          </a:lstStyle>
          <a:p>
            <a:pPr>
              <a:defRPr/>
            </a:pPr>
            <a:fld id="{9532BC6D-0788-4D83-940B-F70689F10016}"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3012" r:id="rId1"/>
    <p:sldLayoutId id="2147492895" r:id="rId2"/>
    <p:sldLayoutId id="2147492896" r:id="rId3"/>
    <p:sldLayoutId id="2147492897" r:id="rId4"/>
    <p:sldLayoutId id="2147492898" r:id="rId5"/>
    <p:sldLayoutId id="2147492899" r:id="rId6"/>
    <p:sldLayoutId id="2147492900" r:id="rId7"/>
    <p:sldLayoutId id="2147492901" r:id="rId8"/>
    <p:sldLayoutId id="2147492902" r:id="rId9"/>
    <p:sldLayoutId id="2147492903" r:id="rId10"/>
    <p:sldLayoutId id="2147492904" r:id="rId11"/>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Tahoma" pitchFamily="34" charset="0"/>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Font typeface="Tahoma" pitchFamily="34" charset="0"/>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57.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18.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57.xml"/><Relationship Id="rId4" Type="http://schemas.openxmlformats.org/officeDocument/2006/relationships/image" Target="../media/image20.tiff"/></Relationships>
</file>

<file path=ppt/slides/_rels/slide15.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57.xml"/><Relationship Id="rId5" Type="http://schemas.openxmlformats.org/officeDocument/2006/relationships/image" Target="../media/image30.emf"/><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69.xm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23.xml"/><Relationship Id="rId1" Type="http://schemas.openxmlformats.org/officeDocument/2006/relationships/slideLayout" Target="../slideLayouts/slideLayout80.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124.xml"/><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27.xml"/><Relationship Id="rId1" Type="http://schemas.openxmlformats.org/officeDocument/2006/relationships/slideLayout" Target="../slideLayouts/slideLayout10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xml"/><Relationship Id="rId1" Type="http://schemas.openxmlformats.org/officeDocument/2006/relationships/slideLayout" Target="../slideLayouts/slideLayout24.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46.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ideo" Target="file:///\\atlantis\msd\papers\ROSS3\SanDiego2012\Figures\Icefilm.mpg" TargetMode="Externa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91.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92546" name="Rectangle 2"/>
          <p:cNvSpPr>
            <a:spLocks noGrp="1" noChangeArrowheads="1"/>
          </p:cNvSpPr>
          <p:nvPr>
            <p:ph type="ctrTitle"/>
          </p:nvPr>
        </p:nvSpPr>
        <p:spPr>
          <a:xfrm>
            <a:off x="533400" y="228600"/>
            <a:ext cx="8077200" cy="1431925"/>
          </a:xfrm>
        </p:spPr>
        <p:txBody>
          <a:bodyPr/>
          <a:lstStyle/>
          <a:p>
            <a:pPr algn="ctr" eaLnBrk="1" hangingPunct="1">
              <a:defRPr/>
            </a:pPr>
            <a:r>
              <a:rPr lang="en-US" sz="2800" b="1" dirty="0" smtClean="0">
                <a:solidFill>
                  <a:srgbClr val="FFFF00"/>
                </a:solidFill>
              </a:rPr>
              <a:t>Review of ocean circulation and water masses in the Ross Sea and vicinity</a:t>
            </a:r>
          </a:p>
        </p:txBody>
      </p:sp>
      <p:sp>
        <p:nvSpPr>
          <p:cNvPr id="50179" name="Text Box 4"/>
          <p:cNvSpPr txBox="1">
            <a:spLocks noChangeArrowheads="1"/>
          </p:cNvSpPr>
          <p:nvPr/>
        </p:nvSpPr>
        <p:spPr bwMode="auto">
          <a:xfrm>
            <a:off x="762000" y="2133600"/>
            <a:ext cx="7543800" cy="457200"/>
          </a:xfrm>
          <a:prstGeom prst="rect">
            <a:avLst/>
          </a:prstGeom>
          <a:noFill/>
          <a:ln w="9525">
            <a:noFill/>
            <a:miter lim="800000"/>
            <a:headEnd/>
            <a:tailEnd/>
          </a:ln>
        </p:spPr>
        <p:txBody>
          <a:bodyPr>
            <a:spAutoFit/>
          </a:bodyPr>
          <a:lstStyle/>
          <a:p>
            <a:pPr>
              <a:spcBef>
                <a:spcPct val="50000"/>
              </a:spcBef>
            </a:pPr>
            <a:endParaRPr lang="en-US"/>
          </a:p>
        </p:txBody>
      </p:sp>
      <p:sp>
        <p:nvSpPr>
          <p:cNvPr id="492549" name="Text Box 5"/>
          <p:cNvSpPr txBox="1">
            <a:spLocks noChangeArrowheads="1"/>
          </p:cNvSpPr>
          <p:nvPr/>
        </p:nvSpPr>
        <p:spPr bwMode="auto">
          <a:xfrm>
            <a:off x="1485900" y="1828800"/>
            <a:ext cx="6172200" cy="2062103"/>
          </a:xfrm>
          <a:prstGeom prst="rect">
            <a:avLst/>
          </a:prstGeom>
          <a:solidFill>
            <a:srgbClr val="66FFFF"/>
          </a:solidFill>
          <a:ln w="9525">
            <a:noFill/>
            <a:miter lim="800000"/>
            <a:headEnd/>
            <a:tailEnd/>
          </a:ln>
          <a:effectLst/>
        </p:spPr>
        <p:txBody>
          <a:bodyPr>
            <a:spAutoFit/>
          </a:bodyPr>
          <a:lstStyle/>
          <a:p>
            <a:pPr algn="ctr">
              <a:defRPr/>
            </a:pPr>
            <a:r>
              <a:rPr lang="en-US" b="0" dirty="0">
                <a:solidFill>
                  <a:schemeClr val="bg2"/>
                </a:solidFill>
                <a:effectLst>
                  <a:outerShdw blurRad="38100" dist="38100" dir="2700000" algn="tl">
                    <a:srgbClr val="FFFFFF"/>
                  </a:outerShdw>
                </a:effectLst>
                <a:latin typeface="Tahoma" pitchFamily="34" charset="0"/>
              </a:rPr>
              <a:t>Mike Dinniman</a:t>
            </a:r>
          </a:p>
          <a:p>
            <a:pPr algn="ctr">
              <a:defRPr/>
            </a:pPr>
            <a:r>
              <a:rPr lang="en-US" b="0" dirty="0">
                <a:solidFill>
                  <a:schemeClr val="bg2"/>
                </a:solidFill>
                <a:effectLst>
                  <a:outerShdw blurRad="38100" dist="38100" dir="2700000" algn="tl">
                    <a:srgbClr val="FFFFFF"/>
                  </a:outerShdw>
                </a:effectLst>
                <a:latin typeface="Tahoma" pitchFamily="34" charset="0"/>
              </a:rPr>
              <a:t>Eileen Hofmann</a:t>
            </a:r>
          </a:p>
          <a:p>
            <a:pPr algn="ctr">
              <a:defRPr/>
            </a:pPr>
            <a:r>
              <a:rPr lang="en-US" b="0" dirty="0">
                <a:solidFill>
                  <a:schemeClr val="bg2"/>
                </a:solidFill>
                <a:effectLst>
                  <a:outerShdw blurRad="38100" dist="38100" dir="2700000" algn="tl">
                    <a:srgbClr val="FFFFFF"/>
                  </a:outerShdw>
                </a:effectLst>
                <a:latin typeface="Tahoma" pitchFamily="34" charset="0"/>
              </a:rPr>
              <a:t>Center for Coastal Physical Oceanography</a:t>
            </a:r>
          </a:p>
          <a:p>
            <a:pPr algn="ctr">
              <a:defRPr/>
            </a:pPr>
            <a:r>
              <a:rPr lang="en-US" b="0" dirty="0">
                <a:solidFill>
                  <a:schemeClr val="bg2"/>
                </a:solidFill>
                <a:effectLst>
                  <a:outerShdw blurRad="38100" dist="38100" dir="2700000" algn="tl">
                    <a:srgbClr val="FFFFFF"/>
                  </a:outerShdw>
                </a:effectLst>
                <a:latin typeface="Tahoma" pitchFamily="34" charset="0"/>
              </a:rPr>
              <a:t>Old Dominion </a:t>
            </a:r>
            <a:r>
              <a:rPr lang="en-US" b="0" dirty="0" smtClean="0">
                <a:solidFill>
                  <a:schemeClr val="bg2"/>
                </a:solidFill>
                <a:effectLst>
                  <a:outerShdw blurRad="38100" dist="38100" dir="2700000" algn="tl">
                    <a:srgbClr val="FFFFFF"/>
                  </a:outerShdw>
                </a:effectLst>
                <a:latin typeface="Tahoma" pitchFamily="34" charset="0"/>
              </a:rPr>
              <a:t>University</a:t>
            </a:r>
          </a:p>
          <a:p>
            <a:pPr algn="ctr">
              <a:defRPr/>
            </a:pPr>
            <a:endParaRPr lang="en-US" sz="800" b="0" dirty="0">
              <a:solidFill>
                <a:schemeClr val="bg2"/>
              </a:solidFill>
              <a:effectLst>
                <a:outerShdw blurRad="38100" dist="38100" dir="2700000" algn="tl">
                  <a:srgbClr val="FFFFFF"/>
                </a:outerShdw>
              </a:effectLst>
              <a:latin typeface="Tahoma" pitchFamily="34" charset="0"/>
            </a:endParaRPr>
          </a:p>
          <a:p>
            <a:pPr algn="ctr">
              <a:defRPr/>
            </a:pPr>
            <a:r>
              <a:rPr lang="en-US" b="0" dirty="0">
                <a:solidFill>
                  <a:schemeClr val="bg2"/>
                </a:solidFill>
                <a:effectLst>
                  <a:outerShdw blurRad="38100" dist="38100" dir="2700000" algn="tl">
                    <a:srgbClr val="FFFFFF"/>
                  </a:outerShdw>
                </a:effectLst>
                <a:latin typeface="Tahoma" pitchFamily="34" charset="0"/>
              </a:rPr>
              <a:t>March 27, 2012</a:t>
            </a:r>
          </a:p>
        </p:txBody>
      </p:sp>
      <p:pic>
        <p:nvPicPr>
          <p:cNvPr id="50181" name="Picture 6" descr="ccpo_logo_wODU"/>
          <p:cNvPicPr>
            <a:picLocks noChangeAspect="1" noChangeArrowheads="1"/>
          </p:cNvPicPr>
          <p:nvPr/>
        </p:nvPicPr>
        <p:blipFill>
          <a:blip r:embed="rId4"/>
          <a:srcRect/>
          <a:stretch>
            <a:fillRect/>
          </a:stretch>
        </p:blipFill>
        <p:spPr bwMode="auto">
          <a:xfrm>
            <a:off x="3505200" y="5334000"/>
            <a:ext cx="1905000" cy="1065213"/>
          </a:xfrm>
          <a:prstGeom prst="rect">
            <a:avLst/>
          </a:prstGeom>
          <a:noFill/>
          <a:ln w="12700">
            <a:solidFill>
              <a:srgbClr val="000000"/>
            </a:solid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1442" name="Picture 2"/>
          <p:cNvPicPr>
            <a:picLocks noChangeAspect="1" noChangeArrowheads="1"/>
          </p:cNvPicPr>
          <p:nvPr/>
        </p:nvPicPr>
        <p:blipFill>
          <a:blip r:embed="rId3"/>
          <a:srcRect/>
          <a:stretch>
            <a:fillRect/>
          </a:stretch>
        </p:blipFill>
        <p:spPr bwMode="auto">
          <a:xfrm>
            <a:off x="990600" y="228600"/>
            <a:ext cx="7162800" cy="5730875"/>
          </a:xfrm>
          <a:prstGeom prst="rect">
            <a:avLst/>
          </a:prstGeom>
          <a:noFill/>
          <a:ln w="9525">
            <a:noFill/>
            <a:miter lim="800000"/>
            <a:headEnd/>
            <a:tailEnd/>
          </a:ln>
        </p:spPr>
      </p:pic>
      <p:sp>
        <p:nvSpPr>
          <p:cNvPr id="61443" name="TextBox 2"/>
          <p:cNvSpPr txBox="1">
            <a:spLocks noChangeArrowheads="1"/>
          </p:cNvSpPr>
          <p:nvPr/>
        </p:nvSpPr>
        <p:spPr bwMode="auto">
          <a:xfrm>
            <a:off x="3427413" y="6324600"/>
            <a:ext cx="2289175" cy="369888"/>
          </a:xfrm>
          <a:prstGeom prst="rect">
            <a:avLst/>
          </a:prstGeom>
          <a:noFill/>
          <a:ln w="9525">
            <a:noFill/>
            <a:miter lim="800000"/>
            <a:headEnd/>
            <a:tailEnd/>
          </a:ln>
        </p:spPr>
        <p:txBody>
          <a:bodyPr wrap="none">
            <a:spAutoFit/>
          </a:bodyPr>
          <a:lstStyle/>
          <a:p>
            <a:r>
              <a:rPr lang="en-US" sz="1800" b="0">
                <a:solidFill>
                  <a:schemeClr val="bg1"/>
                </a:solidFill>
                <a:latin typeface="Comic Sans MS" pitchFamily="66" charset="0"/>
              </a:rPr>
              <a:t>Padman et al., 2009</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2466" name="Picture 1" descr="1-s2_0-S0967064508003603-gr3.jpg"/>
          <p:cNvPicPr>
            <a:picLocks noChangeAspect="1"/>
          </p:cNvPicPr>
          <p:nvPr/>
        </p:nvPicPr>
        <p:blipFill>
          <a:blip r:embed="rId3"/>
          <a:srcRect/>
          <a:stretch>
            <a:fillRect/>
          </a:stretch>
        </p:blipFill>
        <p:spPr bwMode="auto">
          <a:xfrm>
            <a:off x="1298575" y="381000"/>
            <a:ext cx="6546850" cy="5381625"/>
          </a:xfrm>
          <a:prstGeom prst="rect">
            <a:avLst/>
          </a:prstGeom>
          <a:noFill/>
          <a:ln w="9525">
            <a:noFill/>
            <a:miter lim="800000"/>
            <a:headEnd/>
            <a:tailEnd/>
          </a:ln>
        </p:spPr>
      </p:pic>
      <p:sp>
        <p:nvSpPr>
          <p:cNvPr id="62467" name="TextBox 2"/>
          <p:cNvSpPr txBox="1">
            <a:spLocks noChangeArrowheads="1"/>
          </p:cNvSpPr>
          <p:nvPr/>
        </p:nvSpPr>
        <p:spPr bwMode="auto">
          <a:xfrm>
            <a:off x="1447800" y="6248400"/>
            <a:ext cx="2262158" cy="369332"/>
          </a:xfrm>
          <a:prstGeom prst="rect">
            <a:avLst/>
          </a:prstGeom>
          <a:noFill/>
          <a:ln w="9525">
            <a:noFill/>
            <a:miter lim="800000"/>
            <a:headEnd/>
            <a:tailEnd/>
          </a:ln>
        </p:spPr>
        <p:txBody>
          <a:bodyPr wrap="none">
            <a:spAutoFit/>
          </a:bodyPr>
          <a:lstStyle/>
          <a:p>
            <a:r>
              <a:rPr lang="en-US" sz="1800" b="0" dirty="0">
                <a:solidFill>
                  <a:schemeClr val="bg1"/>
                </a:solidFill>
                <a:latin typeface="Comic Sans MS" pitchFamily="66" charset="0"/>
              </a:rPr>
              <a:t>Gordon et al., 2009</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490" name="Title 1"/>
          <p:cNvSpPr>
            <a:spLocks noGrp="1"/>
          </p:cNvSpPr>
          <p:nvPr>
            <p:ph type="ctrTitle"/>
          </p:nvPr>
        </p:nvSpPr>
        <p:spPr/>
        <p:txBody>
          <a:bodyPr/>
          <a:lstStyle/>
          <a:p>
            <a:endParaRPr lang="en-US" smtClean="0"/>
          </a:p>
        </p:txBody>
      </p:sp>
      <p:sp>
        <p:nvSpPr>
          <p:cNvPr id="63491" name="Subtitle 2"/>
          <p:cNvSpPr>
            <a:spLocks noGrp="1"/>
          </p:cNvSpPr>
          <p:nvPr>
            <p:ph type="subTitle" idx="1"/>
          </p:nvPr>
        </p:nvSpPr>
        <p:spPr/>
        <p:txBody>
          <a:bodyPr/>
          <a:lstStyle/>
          <a:p>
            <a:endParaRPr lang="en-US" smtClean="0"/>
          </a:p>
        </p:txBody>
      </p:sp>
      <p:pic>
        <p:nvPicPr>
          <p:cNvPr id="63492" name="Picture 3" descr="CROSS_CHANNEL_VELOCITY_AVE.png"/>
          <p:cNvPicPr>
            <a:picLocks noChangeAspect="1"/>
          </p:cNvPicPr>
          <p:nvPr/>
        </p:nvPicPr>
        <p:blipFill>
          <a:blip r:embed="rId3"/>
          <a:srcRect l="11668" t="4607" r="8475" b="8475"/>
          <a:stretch>
            <a:fillRect/>
          </a:stretch>
        </p:blipFill>
        <p:spPr bwMode="auto">
          <a:xfrm>
            <a:off x="342900" y="928688"/>
            <a:ext cx="8674100" cy="5140325"/>
          </a:xfrm>
          <a:prstGeom prst="rect">
            <a:avLst/>
          </a:prstGeom>
          <a:noFill/>
          <a:ln w="9525">
            <a:noFill/>
            <a:miter lim="800000"/>
            <a:headEnd/>
            <a:tailEnd/>
          </a:ln>
        </p:spPr>
      </p:pic>
      <p:sp>
        <p:nvSpPr>
          <p:cNvPr id="6" name="Text Box 2"/>
          <p:cNvSpPr txBox="1">
            <a:spLocks noChangeArrowheads="1"/>
          </p:cNvSpPr>
          <p:nvPr/>
        </p:nvSpPr>
        <p:spPr bwMode="auto">
          <a:xfrm>
            <a:off x="5565775" y="155575"/>
            <a:ext cx="3451225" cy="768350"/>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lgn="r">
              <a:defRPr/>
            </a:pPr>
            <a:r>
              <a:rPr lang="en-US" dirty="0">
                <a:solidFill>
                  <a:srgbClr val="0000FF"/>
                </a:solidFill>
                <a:effectLst>
                  <a:outerShdw blurRad="38100" dist="38100" dir="2700000" algn="tl">
                    <a:srgbClr val="FFFFFF"/>
                  </a:outerShdw>
                </a:effectLst>
              </a:rPr>
              <a:t>Across-Bank Sections</a:t>
            </a:r>
          </a:p>
          <a:p>
            <a:pPr algn="r">
              <a:defRPr/>
            </a:pPr>
            <a:r>
              <a:rPr lang="en-US" sz="2000" i="1" dirty="0">
                <a:solidFill>
                  <a:srgbClr val="0000FF"/>
                </a:solidFill>
                <a:effectLst>
                  <a:outerShdw blurRad="38100" dist="38100" dir="2700000" algn="tl">
                    <a:srgbClr val="FFFFFF"/>
                  </a:outerShdw>
                </a:effectLst>
              </a:rPr>
              <a:t>ADCP Velocity (m/s)</a:t>
            </a:r>
            <a:endParaRPr lang="en-US" i="1" dirty="0">
              <a:solidFill>
                <a:srgbClr val="0000FF"/>
              </a:solidFill>
              <a:effectLst>
                <a:outerShdw blurRad="38100" dist="38100" dir="2700000" algn="tl">
                  <a:srgbClr val="FFFFFF"/>
                </a:outerShdw>
              </a:effectLst>
            </a:endParaRPr>
          </a:p>
        </p:txBody>
      </p:sp>
      <p:sp>
        <p:nvSpPr>
          <p:cNvPr id="63494" name="TextBox 6"/>
          <p:cNvSpPr txBox="1">
            <a:spLocks noChangeArrowheads="1"/>
          </p:cNvSpPr>
          <p:nvPr/>
        </p:nvSpPr>
        <p:spPr bwMode="auto">
          <a:xfrm>
            <a:off x="609600" y="6324600"/>
            <a:ext cx="2667000" cy="369888"/>
          </a:xfrm>
          <a:prstGeom prst="rect">
            <a:avLst/>
          </a:prstGeom>
          <a:noFill/>
          <a:ln w="9525">
            <a:noFill/>
            <a:miter lim="800000"/>
            <a:headEnd/>
            <a:tailEnd/>
          </a:ln>
        </p:spPr>
        <p:txBody>
          <a:bodyPr>
            <a:spAutoFit/>
          </a:bodyPr>
          <a:lstStyle/>
          <a:p>
            <a:r>
              <a:rPr lang="en-US" sz="1800" b="0" dirty="0" smtClean="0">
                <a:solidFill>
                  <a:schemeClr val="accent2"/>
                </a:solidFill>
                <a:latin typeface="Comic Sans MS" pitchFamily="66" charset="0"/>
              </a:rPr>
              <a:t>Courtesy</a:t>
            </a:r>
            <a:r>
              <a:rPr lang="en-US" sz="1800" b="0" dirty="0">
                <a:solidFill>
                  <a:schemeClr val="accent2"/>
                </a:solidFill>
                <a:latin typeface="Comic Sans MS" pitchFamily="66" charset="0"/>
              </a:rPr>
              <a:t>: Josh </a:t>
            </a:r>
            <a:r>
              <a:rPr lang="en-US" sz="1800" b="0" dirty="0" err="1" smtClean="0">
                <a:solidFill>
                  <a:schemeClr val="accent2"/>
                </a:solidFill>
                <a:latin typeface="Comic Sans MS" pitchFamily="66" charset="0"/>
              </a:rPr>
              <a:t>Kohut</a:t>
            </a:r>
            <a:endParaRPr lang="en-US" sz="1800" b="0" dirty="0">
              <a:solidFill>
                <a:schemeClr val="accent2"/>
              </a:solidFill>
              <a:latin typeface="Comic Sans MS" pitchFamily="66"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1" descr="FIG3_revised.png"/>
          <p:cNvPicPr>
            <a:picLocks noChangeAspect="1"/>
          </p:cNvPicPr>
          <p:nvPr/>
        </p:nvPicPr>
        <p:blipFill>
          <a:blip r:embed="rId3"/>
          <a:srcRect b="50000"/>
          <a:stretch>
            <a:fillRect/>
          </a:stretch>
        </p:blipFill>
        <p:spPr bwMode="auto">
          <a:xfrm>
            <a:off x="22225" y="685800"/>
            <a:ext cx="9121775" cy="5486400"/>
          </a:xfrm>
          <a:prstGeom prst="rect">
            <a:avLst/>
          </a:prstGeom>
          <a:noFill/>
          <a:ln w="9525">
            <a:noFill/>
            <a:miter lim="800000"/>
            <a:headEnd/>
            <a:tailEnd/>
          </a:ln>
        </p:spPr>
      </p:pic>
      <p:sp>
        <p:nvSpPr>
          <p:cNvPr id="64515" name="Rectangle 2"/>
          <p:cNvSpPr>
            <a:spLocks noChangeArrowheads="1"/>
          </p:cNvSpPr>
          <p:nvPr/>
        </p:nvSpPr>
        <p:spPr bwMode="auto">
          <a:xfrm>
            <a:off x="6477000" y="6172200"/>
            <a:ext cx="2499402" cy="369332"/>
          </a:xfrm>
          <a:prstGeom prst="rect">
            <a:avLst/>
          </a:prstGeom>
          <a:noFill/>
          <a:ln w="9525">
            <a:noFill/>
            <a:miter lim="800000"/>
            <a:headEnd/>
            <a:tailEnd/>
          </a:ln>
        </p:spPr>
        <p:txBody>
          <a:bodyPr wrap="none">
            <a:spAutoFit/>
          </a:bodyPr>
          <a:lstStyle/>
          <a:p>
            <a:r>
              <a:rPr lang="en-US" sz="1800" b="0" dirty="0">
                <a:solidFill>
                  <a:srgbClr val="0051F2"/>
                </a:solidFill>
                <a:latin typeface="Comic Sans MS" pitchFamily="66" charset="0"/>
              </a:rPr>
              <a:t>Smith et </a:t>
            </a:r>
            <a:r>
              <a:rPr lang="en-US" sz="1800" b="0" dirty="0" smtClean="0">
                <a:solidFill>
                  <a:srgbClr val="0051F2"/>
                </a:solidFill>
                <a:latin typeface="Comic Sans MS" pitchFamily="66" charset="0"/>
              </a:rPr>
              <a:t>al., in press</a:t>
            </a:r>
            <a:endParaRPr lang="en-US" sz="1800" b="0" dirty="0">
              <a:solidFill>
                <a:srgbClr val="0051F2"/>
              </a:solidFill>
              <a:latin typeface="Comic Sans MS" pitchFamily="66"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5538" name="Picture 5" descr="big.Pennell.sta.jpg"/>
          <p:cNvPicPr>
            <a:picLocks noChangeAspect="1"/>
          </p:cNvPicPr>
          <p:nvPr/>
        </p:nvPicPr>
        <p:blipFill>
          <a:blip r:embed="rId3"/>
          <a:srcRect l="6261" t="9074" r="6996" b="19478"/>
          <a:stretch>
            <a:fillRect/>
          </a:stretch>
        </p:blipFill>
        <p:spPr bwMode="auto">
          <a:xfrm>
            <a:off x="114300" y="417513"/>
            <a:ext cx="3870325" cy="3849687"/>
          </a:xfrm>
          <a:prstGeom prst="rect">
            <a:avLst/>
          </a:prstGeom>
          <a:noFill/>
          <a:ln w="9525">
            <a:solidFill>
              <a:schemeClr val="tx1"/>
            </a:solidFill>
            <a:miter lim="800000"/>
            <a:headEnd/>
            <a:tailEnd/>
          </a:ln>
        </p:spPr>
      </p:pic>
      <p:pic>
        <p:nvPicPr>
          <p:cNvPr id="24" name="Picture 23" descr="CTD_CAST_CROSS_MEAN_SAL_TEMP_OX.tif"/>
          <p:cNvPicPr>
            <a:picLocks noChangeAspect="1"/>
          </p:cNvPicPr>
          <p:nvPr/>
        </p:nvPicPr>
        <p:blipFill rotWithShape="1">
          <a:blip r:embed="rId4">
            <a:extLst>
              <a:ext uri="{28A0092B-C50C-407E-A947-70E740481C1C}"/>
            </a:extLst>
          </a:blip>
          <a:srcRect l="4719" t="1485" r="3697" b="4830"/>
          <a:stretch/>
        </p:blipFill>
        <p:spPr>
          <a:xfrm>
            <a:off x="2705101" y="1289586"/>
            <a:ext cx="6311900" cy="4842467"/>
          </a:xfrm>
          <a:prstGeom prst="roundRect">
            <a:avLst>
              <a:gd name="adj" fmla="val 8594"/>
            </a:avLst>
          </a:prstGeom>
          <a:solidFill>
            <a:srgbClr val="FFFFFF">
              <a:shade val="85000"/>
            </a:srgbClr>
          </a:solidFill>
          <a:ln w="12700" cmpd="sng">
            <a:solidFill>
              <a:srgbClr val="000000"/>
            </a:solidFill>
          </a:ln>
          <a:effectLst/>
        </p:spPr>
      </p:pic>
      <p:sp>
        <p:nvSpPr>
          <p:cNvPr id="7" name="Text Box 2"/>
          <p:cNvSpPr txBox="1">
            <a:spLocks noChangeArrowheads="1"/>
          </p:cNvSpPr>
          <p:nvPr/>
        </p:nvSpPr>
        <p:spPr bwMode="auto">
          <a:xfrm>
            <a:off x="5565775" y="155575"/>
            <a:ext cx="3451225" cy="768350"/>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lgn="r">
              <a:defRPr/>
            </a:pPr>
            <a:r>
              <a:rPr lang="en-US" dirty="0">
                <a:solidFill>
                  <a:srgbClr val="0000FF"/>
                </a:solidFill>
                <a:effectLst>
                  <a:outerShdw blurRad="38100" dist="38100" dir="2700000" algn="tl">
                    <a:srgbClr val="FFFFFF"/>
                  </a:outerShdw>
                </a:effectLst>
              </a:rPr>
              <a:t>Across-Bank Sections</a:t>
            </a:r>
          </a:p>
          <a:p>
            <a:pPr algn="r">
              <a:defRPr/>
            </a:pPr>
            <a:r>
              <a:rPr lang="en-US" sz="2000" i="1" dirty="0">
                <a:solidFill>
                  <a:srgbClr val="0000FF"/>
                </a:solidFill>
                <a:effectLst>
                  <a:outerShdw blurRad="38100" dist="38100" dir="2700000" algn="tl">
                    <a:srgbClr val="FFFFFF"/>
                  </a:outerShdw>
                </a:effectLst>
              </a:rPr>
              <a:t>CTD Stations</a:t>
            </a:r>
            <a:endParaRPr lang="en-US" i="1" dirty="0">
              <a:solidFill>
                <a:srgbClr val="0000FF"/>
              </a:solidFill>
              <a:effectLst>
                <a:outerShdw blurRad="38100" dist="38100" dir="2700000" algn="tl">
                  <a:srgbClr val="FFFFFF"/>
                </a:outerShdw>
              </a:effectLst>
            </a:endParaRPr>
          </a:p>
        </p:txBody>
      </p:sp>
      <p:sp>
        <p:nvSpPr>
          <p:cNvPr id="65541" name="TextBox 3"/>
          <p:cNvSpPr txBox="1">
            <a:spLocks noChangeArrowheads="1"/>
          </p:cNvSpPr>
          <p:nvPr/>
        </p:nvSpPr>
        <p:spPr bwMode="auto">
          <a:xfrm>
            <a:off x="977900" y="5670550"/>
            <a:ext cx="1541463" cy="461963"/>
          </a:xfrm>
          <a:prstGeom prst="rect">
            <a:avLst/>
          </a:prstGeom>
          <a:noFill/>
          <a:ln w="9525">
            <a:noFill/>
            <a:miter lim="800000"/>
            <a:headEnd/>
            <a:tailEnd/>
          </a:ln>
        </p:spPr>
        <p:txBody>
          <a:bodyPr wrap="none">
            <a:spAutoFit/>
          </a:bodyPr>
          <a:lstStyle/>
          <a:p>
            <a:pPr algn="r"/>
            <a:r>
              <a:rPr lang="en-US" i="1">
                <a:latin typeface="Times New Roman" pitchFamily="18" charset="0"/>
                <a:cs typeface="Times New Roman" pitchFamily="18" charset="0"/>
              </a:rPr>
              <a:t>8 Sections </a:t>
            </a:r>
          </a:p>
        </p:txBody>
      </p:sp>
      <p:cxnSp>
        <p:nvCxnSpPr>
          <p:cNvPr id="9" name="Straight Connector 8"/>
          <p:cNvCxnSpPr/>
          <p:nvPr/>
        </p:nvCxnSpPr>
        <p:spPr>
          <a:xfrm>
            <a:off x="1016000" y="2146300"/>
            <a:ext cx="1112838" cy="1181100"/>
          </a:xfrm>
          <a:prstGeom prst="line">
            <a:avLst/>
          </a:prstGeom>
          <a:ln w="57150" cmpd="sng">
            <a:solidFill>
              <a:srgbClr val="0000FF"/>
            </a:solidFill>
          </a:ln>
        </p:spPr>
        <p:style>
          <a:lnRef idx="2">
            <a:schemeClr val="accent1"/>
          </a:lnRef>
          <a:fillRef idx="0">
            <a:schemeClr val="accent1"/>
          </a:fillRef>
          <a:effectRef idx="1">
            <a:schemeClr val="accent1"/>
          </a:effectRef>
          <a:fontRef idx="minor">
            <a:schemeClr val="tx1"/>
          </a:fontRef>
        </p:style>
      </p:cxnSp>
      <p:sp>
        <p:nvSpPr>
          <p:cNvPr id="65543" name="TextBox 7"/>
          <p:cNvSpPr txBox="1">
            <a:spLocks noChangeArrowheads="1"/>
          </p:cNvSpPr>
          <p:nvPr/>
        </p:nvSpPr>
        <p:spPr bwMode="auto">
          <a:xfrm>
            <a:off x="609600" y="6324600"/>
            <a:ext cx="2667000" cy="369888"/>
          </a:xfrm>
          <a:prstGeom prst="rect">
            <a:avLst/>
          </a:prstGeom>
          <a:noFill/>
          <a:ln w="9525">
            <a:noFill/>
            <a:miter lim="800000"/>
            <a:headEnd/>
            <a:tailEnd/>
          </a:ln>
        </p:spPr>
        <p:txBody>
          <a:bodyPr>
            <a:spAutoFit/>
          </a:bodyPr>
          <a:lstStyle/>
          <a:p>
            <a:r>
              <a:rPr lang="en-US" sz="1800" b="0" dirty="0" smtClean="0">
                <a:solidFill>
                  <a:schemeClr val="accent2"/>
                </a:solidFill>
                <a:latin typeface="Comic Sans MS" pitchFamily="66" charset="0"/>
              </a:rPr>
              <a:t>Courtesy</a:t>
            </a:r>
            <a:r>
              <a:rPr lang="en-US" sz="1800" b="0" dirty="0">
                <a:solidFill>
                  <a:schemeClr val="accent2"/>
                </a:solidFill>
                <a:latin typeface="Comic Sans MS" pitchFamily="66" charset="0"/>
              </a:rPr>
              <a:t>: Josh </a:t>
            </a:r>
            <a:r>
              <a:rPr lang="en-US" sz="1800" b="0" dirty="0" err="1" smtClean="0">
                <a:solidFill>
                  <a:schemeClr val="accent2"/>
                </a:solidFill>
                <a:latin typeface="Comic Sans MS" pitchFamily="66" charset="0"/>
              </a:rPr>
              <a:t>Kohut</a:t>
            </a:r>
            <a:r>
              <a:rPr lang="en-US" sz="1800" b="0" dirty="0" smtClean="0">
                <a:solidFill>
                  <a:schemeClr val="accent2"/>
                </a:solidFill>
                <a:latin typeface="Comic Sans MS" pitchFamily="66" charset="0"/>
              </a:rPr>
              <a:t> </a:t>
            </a:r>
            <a:endParaRPr lang="en-US" sz="1800" b="0" dirty="0">
              <a:solidFill>
                <a:schemeClr val="accent2"/>
              </a:solidFill>
              <a:latin typeface="Comic Sans MS" pitchFamily="66"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6562" name="Picture 2" descr="new.ncgm.ross094.frisp.level12.1200.slow.gif"/>
          <p:cNvPicPr>
            <a:picLocks noChangeAspect="1"/>
          </p:cNvPicPr>
          <p:nvPr/>
        </p:nvPicPr>
        <p:blipFill>
          <a:blip r:embed="rId3"/>
          <a:srcRect/>
          <a:stretch>
            <a:fillRect/>
          </a:stretch>
        </p:blipFill>
        <p:spPr bwMode="auto">
          <a:xfrm>
            <a:off x="2286000" y="0"/>
            <a:ext cx="6858000" cy="6858000"/>
          </a:xfrm>
          <a:prstGeom prst="rect">
            <a:avLst/>
          </a:prstGeom>
          <a:noFill/>
          <a:ln w="9525">
            <a:noFill/>
            <a:miter lim="800000"/>
            <a:headEnd/>
            <a:tailEnd/>
          </a:ln>
        </p:spPr>
      </p:pic>
      <p:sp>
        <p:nvSpPr>
          <p:cNvPr id="66563" name="Text Box 8"/>
          <p:cNvSpPr txBox="1">
            <a:spLocks noChangeArrowheads="1"/>
          </p:cNvSpPr>
          <p:nvPr/>
        </p:nvSpPr>
        <p:spPr bwMode="auto">
          <a:xfrm>
            <a:off x="152400" y="762000"/>
            <a:ext cx="2362200" cy="2678113"/>
          </a:xfrm>
          <a:prstGeom prst="rect">
            <a:avLst/>
          </a:prstGeom>
          <a:noFill/>
          <a:ln w="9525">
            <a:noFill/>
            <a:miter lim="800000"/>
            <a:headEnd/>
            <a:tailEnd/>
          </a:ln>
        </p:spPr>
        <p:txBody>
          <a:bodyPr>
            <a:spAutoFit/>
          </a:bodyPr>
          <a:lstStyle/>
          <a:p>
            <a:pPr>
              <a:spcBef>
                <a:spcPct val="50000"/>
              </a:spcBef>
            </a:pPr>
            <a:r>
              <a:rPr lang="en-US">
                <a:solidFill>
                  <a:srgbClr val="000099"/>
                </a:solidFill>
                <a:latin typeface="Comic Sans MS" pitchFamily="66" charset="0"/>
              </a:rPr>
              <a:t>Dye concentration at depth (model level 12): 9/15/2001 – 9/15/2003</a:t>
            </a:r>
          </a:p>
        </p:txBody>
      </p:sp>
      <p:sp>
        <p:nvSpPr>
          <p:cNvPr id="66564" name="Freeform 3"/>
          <p:cNvSpPr>
            <a:spLocks noChangeArrowheads="1"/>
          </p:cNvSpPr>
          <p:nvPr/>
        </p:nvSpPr>
        <p:spPr bwMode="auto">
          <a:xfrm>
            <a:off x="3513138" y="4038600"/>
            <a:ext cx="161925" cy="80963"/>
          </a:xfrm>
          <a:custGeom>
            <a:avLst/>
            <a:gdLst>
              <a:gd name="T0" fmla="*/ 0 w 162962"/>
              <a:gd name="T1" fmla="*/ 73108 h 81481"/>
              <a:gd name="T2" fmla="*/ 16245 w 162962"/>
              <a:gd name="T3" fmla="*/ 48739 h 81481"/>
              <a:gd name="T4" fmla="*/ 89344 w 162962"/>
              <a:gd name="T5" fmla="*/ 40615 h 81481"/>
              <a:gd name="T6" fmla="*/ 113714 w 162962"/>
              <a:gd name="T7" fmla="*/ 32492 h 81481"/>
              <a:gd name="T8" fmla="*/ 146204 w 162962"/>
              <a:gd name="T9" fmla="*/ 0 h 81481"/>
              <a:gd name="T10" fmla="*/ 0 60000 65536"/>
              <a:gd name="T11" fmla="*/ 0 60000 65536"/>
              <a:gd name="T12" fmla="*/ 0 60000 65536"/>
              <a:gd name="T13" fmla="*/ 0 60000 65536"/>
              <a:gd name="T14" fmla="*/ 0 60000 65536"/>
              <a:gd name="T15" fmla="*/ 0 w 162962"/>
              <a:gd name="T16" fmla="*/ 0 h 81481"/>
              <a:gd name="T17" fmla="*/ 162962 w 162962"/>
              <a:gd name="T18" fmla="*/ 81481 h 81481"/>
            </a:gdLst>
            <a:ahLst/>
            <a:cxnLst>
              <a:cxn ang="T10">
                <a:pos x="T0" y="T1"/>
              </a:cxn>
              <a:cxn ang="T11">
                <a:pos x="T2" y="T3"/>
              </a:cxn>
              <a:cxn ang="T12">
                <a:pos x="T4" y="T5"/>
              </a:cxn>
              <a:cxn ang="T13">
                <a:pos x="T6" y="T7"/>
              </a:cxn>
              <a:cxn ang="T14">
                <a:pos x="T8" y="T9"/>
              </a:cxn>
            </a:cxnLst>
            <a:rect l="T15" t="T16" r="T17" b="T18"/>
            <a:pathLst>
              <a:path w="162962" h="81481">
                <a:moveTo>
                  <a:pt x="0" y="81481"/>
                </a:moveTo>
                <a:cubicBezTo>
                  <a:pt x="6035" y="72427"/>
                  <a:pt x="7880" y="58038"/>
                  <a:pt x="18106" y="54320"/>
                </a:cubicBezTo>
                <a:cubicBezTo>
                  <a:pt x="43788" y="44981"/>
                  <a:pt x="72632" y="49760"/>
                  <a:pt x="99588" y="45267"/>
                </a:cubicBezTo>
                <a:cubicBezTo>
                  <a:pt x="109001" y="43698"/>
                  <a:pt x="117695" y="39231"/>
                  <a:pt x="126748" y="36213"/>
                </a:cubicBezTo>
                <a:cubicBezTo>
                  <a:pt x="148598" y="3438"/>
                  <a:pt x="135123" y="13919"/>
                  <a:pt x="162962" y="0"/>
                </a:cubicBezTo>
              </a:path>
            </a:pathLst>
          </a:custGeom>
          <a:solidFill>
            <a:schemeClr val="accent1"/>
          </a:solidFill>
          <a:ln w="25400" algn="ctr">
            <a:solidFill>
              <a:schemeClr val="tx1"/>
            </a:solidFill>
            <a:round/>
            <a:headEnd/>
            <a:tailEnd/>
          </a:ln>
        </p:spPr>
        <p:txBody>
          <a:bodyPr/>
          <a:lstStyle/>
          <a:p>
            <a:endParaRPr lang="en-US">
              <a:solidFill>
                <a:srgbClr val="FFFFFF"/>
              </a:solidFill>
            </a:endParaRPr>
          </a:p>
        </p:txBody>
      </p:sp>
      <p:sp>
        <p:nvSpPr>
          <p:cNvPr id="66565" name="Freeform 6"/>
          <p:cNvSpPr>
            <a:spLocks noChangeArrowheads="1"/>
          </p:cNvSpPr>
          <p:nvPr/>
        </p:nvSpPr>
        <p:spPr bwMode="auto">
          <a:xfrm>
            <a:off x="3838575" y="3775075"/>
            <a:ext cx="3205163" cy="255588"/>
          </a:xfrm>
          <a:custGeom>
            <a:avLst/>
            <a:gdLst>
              <a:gd name="T0" fmla="*/ 3208939 w 3204927"/>
              <a:gd name="T1" fmla="*/ 178606 h 255794"/>
              <a:gd name="T2" fmla="*/ 3181745 w 3204927"/>
              <a:gd name="T3" fmla="*/ 196468 h 255794"/>
              <a:gd name="T4" fmla="*/ 3145497 w 3204927"/>
              <a:gd name="T5" fmla="*/ 205397 h 255794"/>
              <a:gd name="T6" fmla="*/ 3000470 w 3204927"/>
              <a:gd name="T7" fmla="*/ 214327 h 255794"/>
              <a:gd name="T8" fmla="*/ 2946082 w 3204927"/>
              <a:gd name="T9" fmla="*/ 232189 h 255794"/>
              <a:gd name="T10" fmla="*/ 2755722 w 3204927"/>
              <a:gd name="T11" fmla="*/ 250048 h 255794"/>
              <a:gd name="T12" fmla="*/ 2565360 w 3204927"/>
              <a:gd name="T13" fmla="*/ 241119 h 255794"/>
              <a:gd name="T14" fmla="*/ 2556275 w 3204927"/>
              <a:gd name="T15" fmla="*/ 214327 h 255794"/>
              <a:gd name="T16" fmla="*/ 2492831 w 3204927"/>
              <a:gd name="T17" fmla="*/ 205397 h 255794"/>
              <a:gd name="T18" fmla="*/ 2456582 w 3204927"/>
              <a:gd name="T19" fmla="*/ 196468 h 255794"/>
              <a:gd name="T20" fmla="*/ 2411249 w 3204927"/>
              <a:gd name="T21" fmla="*/ 187537 h 255794"/>
              <a:gd name="T22" fmla="*/ 2384055 w 3204927"/>
              <a:gd name="T23" fmla="*/ 178606 h 255794"/>
              <a:gd name="T24" fmla="*/ 2275277 w 3204927"/>
              <a:gd name="T25" fmla="*/ 169676 h 255794"/>
              <a:gd name="T26" fmla="*/ 2021457 w 3204927"/>
              <a:gd name="T27" fmla="*/ 142885 h 255794"/>
              <a:gd name="T28" fmla="*/ 1894556 w 3204927"/>
              <a:gd name="T29" fmla="*/ 133956 h 255794"/>
              <a:gd name="T30" fmla="*/ 1785778 w 3204927"/>
              <a:gd name="T31" fmla="*/ 98234 h 255794"/>
              <a:gd name="T32" fmla="*/ 1758584 w 3204927"/>
              <a:gd name="T33" fmla="*/ 89304 h 255794"/>
              <a:gd name="T34" fmla="*/ 1731389 w 3204927"/>
              <a:gd name="T35" fmla="*/ 80373 h 255794"/>
              <a:gd name="T36" fmla="*/ 1695124 w 3204927"/>
              <a:gd name="T37" fmla="*/ 71442 h 255794"/>
              <a:gd name="T38" fmla="*/ 1667930 w 3204927"/>
              <a:gd name="T39" fmla="*/ 62510 h 255794"/>
              <a:gd name="T40" fmla="*/ 1613541 w 3204927"/>
              <a:gd name="T41" fmla="*/ 53583 h 255794"/>
              <a:gd name="T42" fmla="*/ 1577293 w 3204927"/>
              <a:gd name="T43" fmla="*/ 44655 h 255794"/>
              <a:gd name="T44" fmla="*/ 1432251 w 3204927"/>
              <a:gd name="T45" fmla="*/ 26786 h 255794"/>
              <a:gd name="T46" fmla="*/ 1241890 w 3204927"/>
              <a:gd name="T47" fmla="*/ 8935 h 255794"/>
              <a:gd name="T48" fmla="*/ 1042458 w 3204927"/>
              <a:gd name="T49" fmla="*/ 17862 h 255794"/>
              <a:gd name="T50" fmla="*/ 543888 w 3204927"/>
              <a:gd name="T51" fmla="*/ 0 h 255794"/>
              <a:gd name="T52" fmla="*/ 299139 w 3204927"/>
              <a:gd name="T53" fmla="*/ 17862 h 255794"/>
              <a:gd name="T54" fmla="*/ 235679 w 3204927"/>
              <a:gd name="T55" fmla="*/ 35721 h 255794"/>
              <a:gd name="T56" fmla="*/ 135972 w 3204927"/>
              <a:gd name="T57" fmla="*/ 62510 h 255794"/>
              <a:gd name="T58" fmla="*/ 108778 w 3204927"/>
              <a:gd name="T59" fmla="*/ 71442 h 255794"/>
              <a:gd name="T60" fmla="*/ 81583 w 3204927"/>
              <a:gd name="T61" fmla="*/ 80373 h 255794"/>
              <a:gd name="T62" fmla="*/ 63460 w 3204927"/>
              <a:gd name="T63" fmla="*/ 107165 h 255794"/>
              <a:gd name="T64" fmla="*/ 36265 w 3204927"/>
              <a:gd name="T65" fmla="*/ 116093 h 255794"/>
              <a:gd name="T66" fmla="*/ 0 w 3204927"/>
              <a:gd name="T67" fmla="*/ 142885 h 25579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204927"/>
              <a:gd name="T103" fmla="*/ 0 h 255794"/>
              <a:gd name="T104" fmla="*/ 3204927 w 3204927"/>
              <a:gd name="T105" fmla="*/ 255794 h 25579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204927" h="255794">
                <a:moveTo>
                  <a:pt x="3204927" y="181069"/>
                </a:moveTo>
                <a:cubicBezTo>
                  <a:pt x="3195874" y="187105"/>
                  <a:pt x="3187768" y="194890"/>
                  <a:pt x="3177767" y="199176"/>
                </a:cubicBezTo>
                <a:cubicBezTo>
                  <a:pt x="3166330" y="204078"/>
                  <a:pt x="3153934" y="206992"/>
                  <a:pt x="3141553" y="208230"/>
                </a:cubicBezTo>
                <a:cubicBezTo>
                  <a:pt x="3093414" y="213044"/>
                  <a:pt x="3044982" y="214265"/>
                  <a:pt x="2996697" y="217283"/>
                </a:cubicBezTo>
                <a:cubicBezTo>
                  <a:pt x="2978590" y="223319"/>
                  <a:pt x="2961271" y="232691"/>
                  <a:pt x="2942377" y="235390"/>
                </a:cubicBezTo>
                <a:cubicBezTo>
                  <a:pt x="2837071" y="250434"/>
                  <a:pt x="2900287" y="242924"/>
                  <a:pt x="2752254" y="253497"/>
                </a:cubicBezTo>
                <a:cubicBezTo>
                  <a:pt x="2688880" y="250479"/>
                  <a:pt x="2624554" y="255794"/>
                  <a:pt x="2562131" y="244444"/>
                </a:cubicBezTo>
                <a:cubicBezTo>
                  <a:pt x="2552742" y="242737"/>
                  <a:pt x="2561614" y="221551"/>
                  <a:pt x="2553078" y="217283"/>
                </a:cubicBezTo>
                <a:cubicBezTo>
                  <a:pt x="2533991" y="207740"/>
                  <a:pt x="2510698" y="212047"/>
                  <a:pt x="2489703" y="208230"/>
                </a:cubicBezTo>
                <a:cubicBezTo>
                  <a:pt x="2477461" y="206004"/>
                  <a:pt x="2465636" y="201875"/>
                  <a:pt x="2453489" y="199176"/>
                </a:cubicBezTo>
                <a:cubicBezTo>
                  <a:pt x="2438468" y="195838"/>
                  <a:pt x="2423150" y="193855"/>
                  <a:pt x="2408222" y="190123"/>
                </a:cubicBezTo>
                <a:cubicBezTo>
                  <a:pt x="2398964" y="187808"/>
                  <a:pt x="2390521" y="182330"/>
                  <a:pt x="2381062" y="181069"/>
                </a:cubicBezTo>
                <a:cubicBezTo>
                  <a:pt x="2345041" y="176266"/>
                  <a:pt x="2308634" y="175034"/>
                  <a:pt x="2272420" y="172016"/>
                </a:cubicBezTo>
                <a:cubicBezTo>
                  <a:pt x="2173815" y="139145"/>
                  <a:pt x="2251942" y="162779"/>
                  <a:pt x="2018923" y="144855"/>
                </a:cubicBezTo>
                <a:lnTo>
                  <a:pt x="1892175" y="135802"/>
                </a:lnTo>
                <a:lnTo>
                  <a:pt x="1783533" y="99588"/>
                </a:lnTo>
                <a:lnTo>
                  <a:pt x="1756373" y="90535"/>
                </a:lnTo>
                <a:cubicBezTo>
                  <a:pt x="1747319" y="87517"/>
                  <a:pt x="1738471" y="83796"/>
                  <a:pt x="1729212" y="81481"/>
                </a:cubicBezTo>
                <a:cubicBezTo>
                  <a:pt x="1717141" y="78463"/>
                  <a:pt x="1704962" y="75846"/>
                  <a:pt x="1692998" y="72428"/>
                </a:cubicBezTo>
                <a:cubicBezTo>
                  <a:pt x="1683822" y="69806"/>
                  <a:pt x="1675154" y="65444"/>
                  <a:pt x="1665838" y="63374"/>
                </a:cubicBezTo>
                <a:cubicBezTo>
                  <a:pt x="1647918" y="59392"/>
                  <a:pt x="1629517" y="57921"/>
                  <a:pt x="1611517" y="54321"/>
                </a:cubicBezTo>
                <a:cubicBezTo>
                  <a:pt x="1599316" y="51881"/>
                  <a:pt x="1587545" y="47493"/>
                  <a:pt x="1575303" y="45267"/>
                </a:cubicBezTo>
                <a:cubicBezTo>
                  <a:pt x="1527302" y="36540"/>
                  <a:pt x="1478805" y="33205"/>
                  <a:pt x="1430448" y="27160"/>
                </a:cubicBezTo>
                <a:cubicBezTo>
                  <a:pt x="1290059" y="9611"/>
                  <a:pt x="1457999" y="24601"/>
                  <a:pt x="1240325" y="9054"/>
                </a:cubicBezTo>
                <a:cubicBezTo>
                  <a:pt x="1173933" y="12072"/>
                  <a:pt x="1107610" y="18107"/>
                  <a:pt x="1041149" y="18107"/>
                </a:cubicBezTo>
                <a:cubicBezTo>
                  <a:pt x="822616" y="18107"/>
                  <a:pt x="732400" y="11130"/>
                  <a:pt x="543208" y="0"/>
                </a:cubicBezTo>
                <a:cubicBezTo>
                  <a:pt x="443951" y="4963"/>
                  <a:pt x="385549" y="2329"/>
                  <a:pt x="298765" y="18107"/>
                </a:cubicBezTo>
                <a:cubicBezTo>
                  <a:pt x="236662" y="29398"/>
                  <a:pt x="287110" y="23284"/>
                  <a:pt x="235390" y="36214"/>
                </a:cubicBezTo>
                <a:cubicBezTo>
                  <a:pt x="133020" y="61807"/>
                  <a:pt x="252335" y="24529"/>
                  <a:pt x="135802" y="63374"/>
                </a:cubicBezTo>
                <a:lnTo>
                  <a:pt x="108642" y="72428"/>
                </a:lnTo>
                <a:lnTo>
                  <a:pt x="81481" y="81481"/>
                </a:lnTo>
                <a:cubicBezTo>
                  <a:pt x="75446" y="90535"/>
                  <a:pt x="71872" y="101845"/>
                  <a:pt x="63375" y="108642"/>
                </a:cubicBezTo>
                <a:cubicBezTo>
                  <a:pt x="55923" y="114604"/>
                  <a:pt x="44750" y="113427"/>
                  <a:pt x="36214" y="117695"/>
                </a:cubicBezTo>
                <a:cubicBezTo>
                  <a:pt x="15743" y="127930"/>
                  <a:pt x="12732" y="132125"/>
                  <a:pt x="0" y="144855"/>
                </a:cubicBezTo>
              </a:path>
            </a:pathLst>
          </a:custGeom>
          <a:noFill/>
          <a:ln w="25400" algn="ctr">
            <a:solidFill>
              <a:schemeClr val="tx1"/>
            </a:solidFill>
            <a:round/>
            <a:headEnd/>
            <a:tailEnd/>
          </a:ln>
        </p:spPr>
        <p:txBody>
          <a:bodyPr/>
          <a:lstStyle/>
          <a:p>
            <a:endParaRPr lang="en-US">
              <a:solidFill>
                <a:srgbClr val="FFFFFF"/>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7586" name="Picture 2" descr="dye.d2877.layer13.v2.png"/>
          <p:cNvPicPr>
            <a:picLocks noChangeAspect="1"/>
          </p:cNvPicPr>
          <p:nvPr/>
        </p:nvPicPr>
        <p:blipFill>
          <a:blip r:embed="rId3"/>
          <a:srcRect t="7272" b="7272"/>
          <a:stretch>
            <a:fillRect/>
          </a:stretch>
        </p:blipFill>
        <p:spPr bwMode="auto">
          <a:xfrm>
            <a:off x="304800" y="228600"/>
            <a:ext cx="5791200" cy="6403975"/>
          </a:xfrm>
          <a:prstGeom prst="rect">
            <a:avLst/>
          </a:prstGeom>
          <a:noFill/>
          <a:ln w="9525">
            <a:noFill/>
            <a:miter lim="800000"/>
            <a:headEnd/>
            <a:tailEnd/>
          </a:ln>
        </p:spPr>
      </p:pic>
      <p:sp>
        <p:nvSpPr>
          <p:cNvPr id="67587" name="TextBox 3"/>
          <p:cNvSpPr txBox="1">
            <a:spLocks noChangeArrowheads="1"/>
          </p:cNvSpPr>
          <p:nvPr/>
        </p:nvSpPr>
        <p:spPr bwMode="auto">
          <a:xfrm>
            <a:off x="5943600" y="533400"/>
            <a:ext cx="3048000" cy="3170238"/>
          </a:xfrm>
          <a:prstGeom prst="rect">
            <a:avLst/>
          </a:prstGeom>
          <a:noFill/>
          <a:ln w="9525">
            <a:noFill/>
            <a:miter lim="800000"/>
            <a:headEnd/>
            <a:tailEnd/>
          </a:ln>
        </p:spPr>
        <p:txBody>
          <a:bodyPr>
            <a:spAutoFit/>
          </a:bodyPr>
          <a:lstStyle/>
          <a:p>
            <a:r>
              <a:rPr lang="en-US" sz="2000">
                <a:solidFill>
                  <a:schemeClr val="bg1"/>
                </a:solidFill>
                <a:latin typeface="Comic Sans MS" pitchFamily="66" charset="0"/>
              </a:rPr>
              <a:t>Model dye concentration (mid-depth) </a:t>
            </a:r>
          </a:p>
          <a:p>
            <a:endParaRPr lang="en-US" sz="2000">
              <a:solidFill>
                <a:schemeClr val="bg1"/>
              </a:solidFill>
              <a:latin typeface="Comic Sans MS" pitchFamily="66" charset="0"/>
            </a:endParaRPr>
          </a:p>
          <a:p>
            <a:r>
              <a:rPr lang="en-US" sz="2000">
                <a:solidFill>
                  <a:schemeClr val="bg1"/>
                </a:solidFill>
                <a:latin typeface="Comic Sans MS" pitchFamily="66" charset="0"/>
              </a:rPr>
              <a:t>vs. </a:t>
            </a:r>
          </a:p>
          <a:p>
            <a:endParaRPr lang="en-US" sz="2000">
              <a:solidFill>
                <a:schemeClr val="bg1"/>
              </a:solidFill>
              <a:latin typeface="Comic Sans MS" pitchFamily="66" charset="0"/>
            </a:endParaRPr>
          </a:p>
          <a:p>
            <a:r>
              <a:rPr lang="en-US" sz="2000">
                <a:solidFill>
                  <a:schemeClr val="bg1"/>
                </a:solidFill>
                <a:latin typeface="Comic Sans MS" pitchFamily="66" charset="0"/>
              </a:rPr>
              <a:t>observations of </a:t>
            </a:r>
            <a:r>
              <a:rPr lang="en-US" sz="2000">
                <a:solidFill>
                  <a:srgbClr val="FF0000"/>
                </a:solidFill>
                <a:latin typeface="Comic Sans MS" pitchFamily="66" charset="0"/>
              </a:rPr>
              <a:t>MCDW (red squares) </a:t>
            </a:r>
            <a:r>
              <a:rPr lang="en-US" sz="2000">
                <a:solidFill>
                  <a:schemeClr val="bg1"/>
                </a:solidFill>
                <a:latin typeface="Comic Sans MS" pitchFamily="66" charset="0"/>
              </a:rPr>
              <a:t>or </a:t>
            </a:r>
            <a:r>
              <a:rPr lang="en-US" sz="2000">
                <a:solidFill>
                  <a:srgbClr val="FF9933"/>
                </a:solidFill>
                <a:latin typeface="Comic Sans MS" pitchFamily="66" charset="0"/>
              </a:rPr>
              <a:t>no-MCDW (orange diamonds)</a:t>
            </a:r>
            <a:endParaRPr lang="en-US" sz="2000">
              <a:solidFill>
                <a:schemeClr val="bg1"/>
              </a:solidFill>
              <a:latin typeface="Comic Sans MS" pitchFamily="66"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8610" name="Picture 2" descr="Figure 6"/>
          <p:cNvPicPr>
            <a:picLocks noChangeAspect="1" noChangeArrowheads="1"/>
          </p:cNvPicPr>
          <p:nvPr/>
        </p:nvPicPr>
        <p:blipFill>
          <a:blip r:embed="rId3"/>
          <a:srcRect/>
          <a:stretch>
            <a:fillRect/>
          </a:stretch>
        </p:blipFill>
        <p:spPr bwMode="auto">
          <a:xfrm>
            <a:off x="3084513" y="457200"/>
            <a:ext cx="5849937" cy="4495800"/>
          </a:xfrm>
          <a:prstGeom prst="rect">
            <a:avLst/>
          </a:prstGeom>
          <a:noFill/>
          <a:ln w="9525">
            <a:noFill/>
            <a:miter lim="800000"/>
            <a:headEnd/>
            <a:tailEnd/>
          </a:ln>
        </p:spPr>
      </p:pic>
      <p:sp>
        <p:nvSpPr>
          <p:cNvPr id="68611" name="TextBox 2"/>
          <p:cNvSpPr txBox="1">
            <a:spLocks noChangeArrowheads="1"/>
          </p:cNvSpPr>
          <p:nvPr/>
        </p:nvSpPr>
        <p:spPr bwMode="auto">
          <a:xfrm>
            <a:off x="152400" y="533400"/>
            <a:ext cx="2971800" cy="5908675"/>
          </a:xfrm>
          <a:prstGeom prst="rect">
            <a:avLst/>
          </a:prstGeom>
          <a:noFill/>
          <a:ln w="9525">
            <a:noFill/>
            <a:miter lim="800000"/>
            <a:headEnd/>
            <a:tailEnd/>
          </a:ln>
        </p:spPr>
        <p:txBody>
          <a:bodyPr>
            <a:spAutoFit/>
          </a:bodyPr>
          <a:lstStyle/>
          <a:p>
            <a:r>
              <a:rPr lang="en-US" sz="2000" b="0" dirty="0">
                <a:solidFill>
                  <a:schemeClr val="bg1"/>
                </a:solidFill>
                <a:latin typeface="Comic Sans MS" pitchFamily="66" charset="0"/>
              </a:rPr>
              <a:t>Previous view of WAP intrusion frequency: 4-6 events/year</a:t>
            </a:r>
          </a:p>
          <a:p>
            <a:endParaRPr lang="en-US" sz="2000" b="0" dirty="0">
              <a:solidFill>
                <a:schemeClr val="bg1"/>
              </a:solidFill>
              <a:latin typeface="Comic Sans MS" pitchFamily="66" charset="0"/>
            </a:endParaRPr>
          </a:p>
          <a:p>
            <a:r>
              <a:rPr lang="en-US" sz="2000" b="0" dirty="0">
                <a:solidFill>
                  <a:schemeClr val="bg1"/>
                </a:solidFill>
                <a:latin typeface="Comic Sans MS" pitchFamily="66" charset="0"/>
              </a:rPr>
              <a:t>However, this was based on broad scale hydrographic surveys</a:t>
            </a:r>
          </a:p>
          <a:p>
            <a:endParaRPr lang="en-US" sz="2000" b="0" dirty="0">
              <a:solidFill>
                <a:schemeClr val="bg1"/>
              </a:solidFill>
              <a:latin typeface="Comic Sans MS" pitchFamily="66" charset="0"/>
            </a:endParaRPr>
          </a:p>
          <a:p>
            <a:r>
              <a:rPr lang="en-US" sz="2000" b="0" dirty="0" err="1">
                <a:solidFill>
                  <a:schemeClr val="bg1"/>
                </a:solidFill>
                <a:latin typeface="Comic Sans MS" pitchFamily="66" charset="0"/>
              </a:rPr>
              <a:t>Detided</a:t>
            </a:r>
            <a:r>
              <a:rPr lang="en-US" sz="2000" b="0" dirty="0">
                <a:solidFill>
                  <a:schemeClr val="bg1"/>
                </a:solidFill>
                <a:latin typeface="Comic Sans MS" pitchFamily="66" charset="0"/>
              </a:rPr>
              <a:t>, low-pass filtered time series of potential temperature at two moorings within Marguerite Trough =&gt; shows much higher intrusion frequency: 4 events/month with a 1-3 day duration</a:t>
            </a:r>
          </a:p>
          <a:p>
            <a:r>
              <a:rPr lang="en-US" sz="2000" b="0" dirty="0">
                <a:solidFill>
                  <a:schemeClr val="bg1"/>
                </a:solidFill>
                <a:latin typeface="Comic Sans MS" pitchFamily="66" charset="0"/>
              </a:rPr>
              <a:t> </a:t>
            </a:r>
          </a:p>
          <a:p>
            <a:r>
              <a:rPr lang="en-US" sz="1800" b="0" dirty="0">
                <a:solidFill>
                  <a:schemeClr val="bg1"/>
                </a:solidFill>
                <a:latin typeface="Comic Sans MS" pitchFamily="66" charset="0"/>
              </a:rPr>
              <a:t>Moffat et al, 2009</a:t>
            </a:r>
          </a:p>
        </p:txBody>
      </p:sp>
      <p:pic>
        <p:nvPicPr>
          <p:cNvPr id="68612" name="Picture 4" descr="θ"/>
          <p:cNvPicPr>
            <a:picLocks noChangeAspect="1" noChangeArrowheads="1"/>
          </p:cNvPicPr>
          <p:nvPr/>
        </p:nvPicPr>
        <p:blipFill>
          <a:blip r:embed="rId4"/>
          <a:srcRect/>
          <a:stretch>
            <a:fillRect/>
          </a:stretch>
        </p:blipFill>
        <p:spPr bwMode="auto">
          <a:xfrm>
            <a:off x="10653713" y="-365125"/>
            <a:ext cx="57150" cy="114300"/>
          </a:xfrm>
          <a:prstGeom prst="rect">
            <a:avLst/>
          </a:prstGeom>
          <a:noFill/>
          <a:ln w="9525">
            <a:noFill/>
            <a:miter lim="800000"/>
            <a:headEnd/>
            <a:tailEnd/>
          </a:ln>
        </p:spPr>
      </p:pic>
      <p:sp>
        <p:nvSpPr>
          <p:cNvPr id="68613" name="TextBox 4"/>
          <p:cNvSpPr txBox="1">
            <a:spLocks noChangeArrowheads="1"/>
          </p:cNvSpPr>
          <p:nvPr/>
        </p:nvSpPr>
        <p:spPr bwMode="auto">
          <a:xfrm>
            <a:off x="4038600" y="5181600"/>
            <a:ext cx="3949700" cy="646113"/>
          </a:xfrm>
          <a:prstGeom prst="rect">
            <a:avLst/>
          </a:prstGeom>
          <a:noFill/>
          <a:ln w="9525">
            <a:noFill/>
            <a:miter lim="800000"/>
            <a:headEnd/>
            <a:tailEnd/>
          </a:ln>
        </p:spPr>
        <p:txBody>
          <a:bodyPr wrap="none">
            <a:spAutoFit/>
          </a:bodyPr>
          <a:lstStyle/>
          <a:p>
            <a:r>
              <a:rPr lang="en-US" sz="1800" b="0">
                <a:solidFill>
                  <a:schemeClr val="bg1"/>
                </a:solidFill>
                <a:latin typeface="Comic Sans MS" pitchFamily="66" charset="0"/>
              </a:rPr>
              <a:t>Solid line: A2 – north side of MT</a:t>
            </a:r>
          </a:p>
          <a:p>
            <a:r>
              <a:rPr lang="en-US" sz="1800" b="0">
                <a:solidFill>
                  <a:schemeClr val="bg1"/>
                </a:solidFill>
                <a:latin typeface="Comic Sans MS" pitchFamily="66" charset="0"/>
              </a:rPr>
              <a:t>Dashed line: A3 – south side of MT</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9634" name="Picture 2" descr="Karta moorings"/>
          <p:cNvPicPr>
            <a:picLocks noChangeAspect="1" noChangeArrowheads="1"/>
          </p:cNvPicPr>
          <p:nvPr/>
        </p:nvPicPr>
        <p:blipFill>
          <a:blip r:embed="rId3"/>
          <a:srcRect/>
          <a:stretch>
            <a:fillRect/>
          </a:stretch>
        </p:blipFill>
        <p:spPr bwMode="auto">
          <a:xfrm>
            <a:off x="0" y="0"/>
            <a:ext cx="4600575" cy="2838450"/>
          </a:xfrm>
          <a:prstGeom prst="rect">
            <a:avLst/>
          </a:prstGeom>
          <a:noFill/>
          <a:ln w="9525">
            <a:noFill/>
            <a:miter lim="800000"/>
            <a:headEnd/>
            <a:tailEnd/>
          </a:ln>
        </p:spPr>
      </p:pic>
      <p:pic>
        <p:nvPicPr>
          <p:cNvPr id="69635" name="Picture 3" descr="VR_2011_mooring"/>
          <p:cNvPicPr>
            <a:picLocks noChangeAspect="1" noChangeArrowheads="1"/>
          </p:cNvPicPr>
          <p:nvPr/>
        </p:nvPicPr>
        <p:blipFill>
          <a:blip r:embed="rId4"/>
          <a:srcRect/>
          <a:stretch>
            <a:fillRect/>
          </a:stretch>
        </p:blipFill>
        <p:spPr bwMode="auto">
          <a:xfrm>
            <a:off x="4591050" y="152400"/>
            <a:ext cx="4552950" cy="2581275"/>
          </a:xfrm>
          <a:prstGeom prst="rect">
            <a:avLst/>
          </a:prstGeom>
          <a:noFill/>
          <a:ln w="9525">
            <a:noFill/>
            <a:miter lim="800000"/>
            <a:headEnd/>
            <a:tailEnd/>
          </a:ln>
        </p:spPr>
      </p:pic>
      <p:pic>
        <p:nvPicPr>
          <p:cNvPr id="69636" name="Picture 4" descr="time_wind_vel"/>
          <p:cNvPicPr>
            <a:picLocks noChangeAspect="1" noChangeArrowheads="1"/>
          </p:cNvPicPr>
          <p:nvPr/>
        </p:nvPicPr>
        <p:blipFill>
          <a:blip r:embed="rId5"/>
          <a:srcRect/>
          <a:stretch>
            <a:fillRect/>
          </a:stretch>
        </p:blipFill>
        <p:spPr bwMode="auto">
          <a:xfrm>
            <a:off x="152400" y="3124200"/>
            <a:ext cx="5800725" cy="1695450"/>
          </a:xfrm>
          <a:prstGeom prst="rect">
            <a:avLst/>
          </a:prstGeom>
          <a:noFill/>
          <a:ln w="9525">
            <a:noFill/>
            <a:miter lim="800000"/>
            <a:headEnd/>
            <a:tailEnd/>
          </a:ln>
        </p:spPr>
      </p:pic>
      <p:sp>
        <p:nvSpPr>
          <p:cNvPr id="69637" name="TextBox 6"/>
          <p:cNvSpPr txBox="1">
            <a:spLocks noChangeArrowheads="1"/>
          </p:cNvSpPr>
          <p:nvPr/>
        </p:nvSpPr>
        <p:spPr bwMode="auto">
          <a:xfrm>
            <a:off x="228600" y="4876800"/>
            <a:ext cx="8534400" cy="1508125"/>
          </a:xfrm>
          <a:prstGeom prst="rect">
            <a:avLst/>
          </a:prstGeom>
          <a:noFill/>
          <a:ln w="9525">
            <a:noFill/>
            <a:miter lim="800000"/>
            <a:headEnd/>
            <a:tailEnd/>
          </a:ln>
        </p:spPr>
        <p:txBody>
          <a:bodyPr>
            <a:spAutoFit/>
          </a:bodyPr>
          <a:lstStyle/>
          <a:p>
            <a:r>
              <a:rPr lang="en-US" b="0">
                <a:solidFill>
                  <a:srgbClr val="000099"/>
                </a:solidFill>
                <a:latin typeface="Comic Sans MS" pitchFamily="66" charset="0"/>
              </a:rPr>
              <a:t>Correlation between eastward wind speed (ERA-Interim) at shelf break (</a:t>
            </a:r>
            <a:r>
              <a:rPr lang="en-US" b="0">
                <a:solidFill>
                  <a:srgbClr val="00C600"/>
                </a:solidFill>
                <a:latin typeface="Comic Sans MS" pitchFamily="66" charset="0"/>
              </a:rPr>
              <a:t>green</a:t>
            </a:r>
            <a:r>
              <a:rPr lang="en-US" b="0">
                <a:solidFill>
                  <a:srgbClr val="000099"/>
                </a:solidFill>
                <a:latin typeface="Comic Sans MS" pitchFamily="66" charset="0"/>
              </a:rPr>
              <a:t>) and de-tided depth averaged along-channel velocity (blue) = 0.6</a:t>
            </a:r>
          </a:p>
          <a:p>
            <a:r>
              <a:rPr lang="en-US" sz="2000" b="0">
                <a:solidFill>
                  <a:srgbClr val="FF0000"/>
                </a:solidFill>
                <a:latin typeface="Comic Sans MS" pitchFamily="66" charset="0"/>
              </a:rPr>
              <a:t>(plots courtesy of Anna Wåhlin – University of Gothenberg)</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0658" name="Picture 16" descr="big.Pennell.sta.jpg"/>
          <p:cNvPicPr>
            <a:picLocks noChangeAspect="1"/>
          </p:cNvPicPr>
          <p:nvPr/>
        </p:nvPicPr>
        <p:blipFill>
          <a:blip r:embed="rId3"/>
          <a:srcRect l="6261" t="9074" r="6996" b="19478"/>
          <a:stretch>
            <a:fillRect/>
          </a:stretch>
        </p:blipFill>
        <p:spPr bwMode="auto">
          <a:xfrm>
            <a:off x="0" y="0"/>
            <a:ext cx="6227763" cy="6192838"/>
          </a:xfrm>
          <a:prstGeom prst="rect">
            <a:avLst/>
          </a:prstGeom>
          <a:noFill/>
          <a:ln w="9525">
            <a:noFill/>
            <a:miter lim="800000"/>
            <a:headEnd/>
            <a:tailEnd/>
          </a:ln>
        </p:spPr>
      </p:pic>
      <p:pic>
        <p:nvPicPr>
          <p:cNvPr id="70659" name="Picture 4"/>
          <p:cNvPicPr>
            <a:picLocks noChangeAspect="1"/>
          </p:cNvPicPr>
          <p:nvPr/>
        </p:nvPicPr>
        <p:blipFill>
          <a:blip r:embed="rId4"/>
          <a:srcRect/>
          <a:stretch>
            <a:fillRect/>
          </a:stretch>
        </p:blipFill>
        <p:spPr bwMode="auto">
          <a:xfrm>
            <a:off x="0" y="3722688"/>
            <a:ext cx="1993900" cy="2495550"/>
          </a:xfrm>
          <a:prstGeom prst="rect">
            <a:avLst/>
          </a:prstGeom>
          <a:noFill/>
          <a:ln w="9525">
            <a:solidFill>
              <a:srgbClr val="000000"/>
            </a:solidFill>
            <a:miter lim="800000"/>
            <a:headEnd/>
            <a:tailEnd/>
          </a:ln>
        </p:spPr>
      </p:pic>
      <p:sp>
        <p:nvSpPr>
          <p:cNvPr id="9" name="Oval 8"/>
          <p:cNvSpPr/>
          <p:nvPr/>
        </p:nvSpPr>
        <p:spPr>
          <a:xfrm>
            <a:off x="2362200" y="3810000"/>
            <a:ext cx="203200" cy="215900"/>
          </a:xfrm>
          <a:prstGeom prst="ellipse">
            <a:avLst/>
          </a:prstGeom>
          <a:solidFill>
            <a:srgbClr val="00FF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0661" name="TextBox 9"/>
          <p:cNvSpPr txBox="1">
            <a:spLocks noChangeArrowheads="1"/>
          </p:cNvSpPr>
          <p:nvPr/>
        </p:nvSpPr>
        <p:spPr bwMode="auto">
          <a:xfrm>
            <a:off x="6227763" y="125413"/>
            <a:ext cx="2847975" cy="954087"/>
          </a:xfrm>
          <a:prstGeom prst="rect">
            <a:avLst/>
          </a:prstGeom>
          <a:noFill/>
          <a:ln w="9525">
            <a:noFill/>
            <a:miter lim="800000"/>
            <a:headEnd/>
            <a:tailEnd/>
          </a:ln>
        </p:spPr>
        <p:txBody>
          <a:bodyPr wrap="none">
            <a:spAutoFit/>
          </a:bodyPr>
          <a:lstStyle/>
          <a:p>
            <a:pPr algn="r"/>
            <a:r>
              <a:rPr lang="en-US" sz="2800">
                <a:solidFill>
                  <a:srgbClr val="333399"/>
                </a:solidFill>
                <a:latin typeface="Times New Roman" pitchFamily="18" charset="0"/>
                <a:cs typeface="Times New Roman" pitchFamily="18" charset="0"/>
              </a:rPr>
              <a:t>Intense Sampling </a:t>
            </a:r>
          </a:p>
          <a:p>
            <a:pPr algn="r"/>
            <a:r>
              <a:rPr lang="en-US" sz="2800">
                <a:solidFill>
                  <a:srgbClr val="333399"/>
                </a:solidFill>
                <a:latin typeface="Times New Roman" pitchFamily="18" charset="0"/>
                <a:cs typeface="Times New Roman" pitchFamily="18" charset="0"/>
              </a:rPr>
              <a:t>in Time</a:t>
            </a:r>
          </a:p>
        </p:txBody>
      </p:sp>
      <p:sp>
        <p:nvSpPr>
          <p:cNvPr id="70662" name="TextBox 10"/>
          <p:cNvSpPr txBox="1">
            <a:spLocks noChangeArrowheads="1"/>
          </p:cNvSpPr>
          <p:nvPr/>
        </p:nvSpPr>
        <p:spPr bwMode="auto">
          <a:xfrm>
            <a:off x="6486525" y="1320800"/>
            <a:ext cx="2589213" cy="369888"/>
          </a:xfrm>
          <a:prstGeom prst="rect">
            <a:avLst/>
          </a:prstGeom>
          <a:noFill/>
          <a:ln w="9525">
            <a:noFill/>
            <a:miter lim="800000"/>
            <a:headEnd/>
            <a:tailEnd/>
          </a:ln>
        </p:spPr>
        <p:txBody>
          <a:bodyPr wrap="none">
            <a:spAutoFit/>
          </a:bodyPr>
          <a:lstStyle/>
          <a:p>
            <a:r>
              <a:rPr lang="en-US" sz="1800" i="1">
                <a:latin typeface="Times New Roman" pitchFamily="18" charset="0"/>
                <a:cs typeface="Times New Roman" pitchFamily="18" charset="0"/>
              </a:rPr>
              <a:t>Courtesy of Bruce Huber</a:t>
            </a:r>
          </a:p>
        </p:txBody>
      </p:sp>
      <p:cxnSp>
        <p:nvCxnSpPr>
          <p:cNvPr id="13" name="Straight Arrow Connector 12"/>
          <p:cNvCxnSpPr/>
          <p:nvPr/>
        </p:nvCxnSpPr>
        <p:spPr>
          <a:xfrm flipV="1">
            <a:off x="1841500" y="4394200"/>
            <a:ext cx="1771650" cy="57150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70664" name="Picture 11" descr="MooringMCDW.pdf"/>
          <p:cNvPicPr>
            <a:picLocks noChangeAspect="1"/>
          </p:cNvPicPr>
          <p:nvPr/>
        </p:nvPicPr>
        <p:blipFill>
          <a:blip r:embed="rId5"/>
          <a:srcRect/>
          <a:stretch>
            <a:fillRect/>
          </a:stretch>
        </p:blipFill>
        <p:spPr bwMode="auto">
          <a:xfrm>
            <a:off x="3613150" y="1690688"/>
            <a:ext cx="5462588" cy="4540250"/>
          </a:xfrm>
          <a:prstGeom prst="rect">
            <a:avLst/>
          </a:prstGeom>
          <a:noFill/>
          <a:ln w="9525">
            <a:solidFill>
              <a:srgbClr val="000000"/>
            </a:solid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2978" name="Rectangle 2"/>
          <p:cNvSpPr>
            <a:spLocks noGrp="1" noChangeArrowheads="1"/>
          </p:cNvSpPr>
          <p:nvPr>
            <p:ph type="title"/>
          </p:nvPr>
        </p:nvSpPr>
        <p:spPr>
          <a:xfrm>
            <a:off x="457200" y="152400"/>
            <a:ext cx="8229600" cy="1079500"/>
          </a:xfrm>
        </p:spPr>
        <p:txBody>
          <a:bodyPr/>
          <a:lstStyle/>
          <a:p>
            <a:pPr algn="ctr" eaLnBrk="1" hangingPunct="1">
              <a:defRPr/>
            </a:pPr>
            <a:r>
              <a:rPr lang="en-US" sz="3600" b="1" dirty="0" smtClean="0">
                <a:solidFill>
                  <a:srgbClr val="FFFF00"/>
                </a:solidFill>
                <a:latin typeface="Comic Sans MS" pitchFamily="66" charset="0"/>
              </a:rPr>
              <a:t>Outline of Presentation</a:t>
            </a:r>
          </a:p>
        </p:txBody>
      </p:sp>
      <p:sp>
        <p:nvSpPr>
          <p:cNvPr id="51203" name="Text Box 3"/>
          <p:cNvSpPr txBox="1">
            <a:spLocks noChangeArrowheads="1"/>
          </p:cNvSpPr>
          <p:nvPr/>
        </p:nvSpPr>
        <p:spPr bwMode="auto">
          <a:xfrm>
            <a:off x="381000" y="1219200"/>
            <a:ext cx="8382000" cy="4740275"/>
          </a:xfrm>
          <a:prstGeom prst="rect">
            <a:avLst/>
          </a:prstGeom>
          <a:noFill/>
          <a:ln w="9525">
            <a:noFill/>
            <a:miter lim="800000"/>
            <a:headEnd/>
            <a:tailEnd/>
          </a:ln>
        </p:spPr>
        <p:txBody>
          <a:bodyPr>
            <a:spAutoFit/>
          </a:bodyPr>
          <a:lstStyle/>
          <a:p>
            <a:pPr>
              <a:buFontTx/>
              <a:buChar char="•"/>
            </a:pPr>
            <a:r>
              <a:rPr lang="en-US" sz="2800" dirty="0">
                <a:solidFill>
                  <a:srgbClr val="FFFFFF"/>
                </a:solidFill>
                <a:latin typeface="Comic Sans MS" pitchFamily="66" charset="0"/>
              </a:rPr>
              <a:t> </a:t>
            </a:r>
            <a:r>
              <a:rPr lang="en-US" sz="2800" b="0" dirty="0">
                <a:solidFill>
                  <a:srgbClr val="FFFFFF"/>
                </a:solidFill>
                <a:latin typeface="Comic Sans MS" pitchFamily="66" charset="0"/>
              </a:rPr>
              <a:t>Circulation and water masses in the Southern Ocean Ross Sea sector</a:t>
            </a:r>
          </a:p>
          <a:p>
            <a:endParaRPr lang="en-US" sz="800" b="0" dirty="0">
              <a:solidFill>
                <a:srgbClr val="FFFFFF"/>
              </a:solidFill>
              <a:latin typeface="Comic Sans MS" pitchFamily="66" charset="0"/>
            </a:endParaRPr>
          </a:p>
          <a:p>
            <a:pPr>
              <a:buFontTx/>
              <a:buChar char="•"/>
            </a:pPr>
            <a:r>
              <a:rPr lang="en-US" sz="2800" b="0" dirty="0">
                <a:solidFill>
                  <a:srgbClr val="FFFFFF"/>
                </a:solidFill>
                <a:latin typeface="Comic Sans MS" pitchFamily="66" charset="0"/>
              </a:rPr>
              <a:t> Circulation and water masses in the Ross Sea</a:t>
            </a:r>
          </a:p>
          <a:p>
            <a:pPr>
              <a:spcBef>
                <a:spcPct val="50000"/>
              </a:spcBef>
              <a:buFontTx/>
              <a:buChar char="•"/>
            </a:pPr>
            <a:r>
              <a:rPr lang="en-US" sz="2800" b="0" dirty="0">
                <a:solidFill>
                  <a:srgbClr val="FFFFFF"/>
                </a:solidFill>
                <a:latin typeface="Comic Sans MS" pitchFamily="66" charset="0"/>
              </a:rPr>
              <a:t> Modified Circumpolar Deep Water intrusions: What we know about location (fair amount) and timing (not much)</a:t>
            </a:r>
          </a:p>
          <a:p>
            <a:pPr>
              <a:spcBef>
                <a:spcPct val="50000"/>
              </a:spcBef>
              <a:buFontTx/>
              <a:buChar char="•"/>
            </a:pPr>
            <a:r>
              <a:rPr lang="en-US" sz="2800" b="0" dirty="0">
                <a:solidFill>
                  <a:srgbClr val="FFFFFF"/>
                </a:solidFill>
                <a:latin typeface="Comic Sans MS" pitchFamily="66" charset="0"/>
              </a:rPr>
              <a:t> Circulation model particle simulations to look at Antarctic </a:t>
            </a:r>
            <a:r>
              <a:rPr lang="en-US" sz="2800" b="0" dirty="0" err="1">
                <a:solidFill>
                  <a:srgbClr val="FFFFFF"/>
                </a:solidFill>
                <a:latin typeface="Comic Sans MS" pitchFamily="66" charset="0"/>
              </a:rPr>
              <a:t>toothfish</a:t>
            </a:r>
            <a:r>
              <a:rPr lang="en-US" sz="2800" b="0" dirty="0">
                <a:solidFill>
                  <a:srgbClr val="FFFFFF"/>
                </a:solidFill>
                <a:latin typeface="Comic Sans MS" pitchFamily="66" charset="0"/>
              </a:rPr>
              <a:t> pathways</a:t>
            </a:r>
          </a:p>
          <a:p>
            <a:pPr>
              <a:spcBef>
                <a:spcPct val="50000"/>
              </a:spcBef>
              <a:buFontTx/>
              <a:buChar char="•"/>
            </a:pPr>
            <a:r>
              <a:rPr lang="en-US" sz="2800" b="0" dirty="0">
                <a:solidFill>
                  <a:srgbClr val="FFFFFF"/>
                </a:solidFill>
                <a:latin typeface="Comic Sans MS" pitchFamily="66" charset="0"/>
              </a:rPr>
              <a:t> </a:t>
            </a:r>
            <a:r>
              <a:rPr lang="en-US" sz="2800" b="0" dirty="0" smtClean="0">
                <a:solidFill>
                  <a:srgbClr val="FFFFFF"/>
                </a:solidFill>
                <a:latin typeface="Comic Sans MS" pitchFamily="66" charset="0"/>
              </a:rPr>
              <a:t>Summary</a:t>
            </a:r>
            <a:endParaRPr lang="en-US" sz="2800" b="0" dirty="0">
              <a:solidFill>
                <a:srgbClr val="FFFFFF"/>
              </a:solidFill>
              <a:latin typeface="Comic Sans MS" pitchFamily="66"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1682" name="Picture 2" descr="Figure 8"/>
          <p:cNvPicPr>
            <a:picLocks noChangeAspect="1" noChangeArrowheads="1"/>
          </p:cNvPicPr>
          <p:nvPr/>
        </p:nvPicPr>
        <p:blipFill>
          <a:blip r:embed="rId3"/>
          <a:srcRect r="6737" b="53224"/>
          <a:stretch>
            <a:fillRect/>
          </a:stretch>
        </p:blipFill>
        <p:spPr bwMode="auto">
          <a:xfrm>
            <a:off x="0" y="3048000"/>
            <a:ext cx="5064125" cy="2170113"/>
          </a:xfrm>
          <a:prstGeom prst="rect">
            <a:avLst/>
          </a:prstGeom>
          <a:noFill/>
          <a:ln w="9525">
            <a:noFill/>
            <a:miter lim="800000"/>
            <a:headEnd/>
            <a:tailEnd/>
          </a:ln>
        </p:spPr>
      </p:pic>
      <p:sp>
        <p:nvSpPr>
          <p:cNvPr id="71683" name="TextBox 2"/>
          <p:cNvSpPr txBox="1">
            <a:spLocks noChangeArrowheads="1"/>
          </p:cNvSpPr>
          <p:nvPr/>
        </p:nvSpPr>
        <p:spPr bwMode="auto">
          <a:xfrm>
            <a:off x="5181600" y="152400"/>
            <a:ext cx="3962400" cy="2862263"/>
          </a:xfrm>
          <a:prstGeom prst="rect">
            <a:avLst/>
          </a:prstGeom>
          <a:noFill/>
          <a:ln w="9525">
            <a:noFill/>
            <a:miter lim="800000"/>
            <a:headEnd/>
            <a:tailEnd/>
          </a:ln>
        </p:spPr>
        <p:txBody>
          <a:bodyPr>
            <a:spAutoFit/>
          </a:bodyPr>
          <a:lstStyle/>
          <a:p>
            <a:r>
              <a:rPr lang="en-US" sz="2000" b="0">
                <a:solidFill>
                  <a:srgbClr val="000099"/>
                </a:solidFill>
                <a:latin typeface="Comic Sans MS" pitchFamily="66" charset="0"/>
              </a:rPr>
              <a:t>Model histogram of the intrusion duration (57 dye unit-Sv. threshold) for the entire model run</a:t>
            </a:r>
          </a:p>
          <a:p>
            <a:endParaRPr lang="en-US" sz="2000" b="0">
              <a:solidFill>
                <a:srgbClr val="000099"/>
              </a:solidFill>
              <a:latin typeface="Comic Sans MS" pitchFamily="66" charset="0"/>
            </a:endParaRPr>
          </a:p>
          <a:p>
            <a:r>
              <a:rPr lang="en-US" sz="2000" b="0">
                <a:solidFill>
                  <a:srgbClr val="000099"/>
                </a:solidFill>
                <a:latin typeface="Comic Sans MS" pitchFamily="66" charset="0"/>
              </a:rPr>
              <a:t>Model: 1.8 events/month</a:t>
            </a:r>
          </a:p>
          <a:p>
            <a:r>
              <a:rPr lang="en-US" sz="2000" b="0">
                <a:solidFill>
                  <a:srgbClr val="000099"/>
                </a:solidFill>
                <a:latin typeface="Comic Sans MS" pitchFamily="66" charset="0"/>
              </a:rPr>
              <a:t>(3.0 events/month w/ 45 dye unit-Sv. threshold)</a:t>
            </a:r>
          </a:p>
          <a:p>
            <a:r>
              <a:rPr lang="en-US" sz="2000" b="0">
                <a:solidFill>
                  <a:srgbClr val="000099"/>
                </a:solidFill>
                <a:latin typeface="Comic Sans MS" pitchFamily="66" charset="0"/>
              </a:rPr>
              <a:t>Typical duration: 1-4 d</a:t>
            </a:r>
          </a:p>
        </p:txBody>
      </p:sp>
      <p:sp>
        <p:nvSpPr>
          <p:cNvPr id="71684" name="TextBox 2"/>
          <p:cNvSpPr txBox="1">
            <a:spLocks noChangeArrowheads="1"/>
          </p:cNvSpPr>
          <p:nvPr/>
        </p:nvSpPr>
        <p:spPr bwMode="auto">
          <a:xfrm>
            <a:off x="5181600" y="3048000"/>
            <a:ext cx="3962400" cy="1878013"/>
          </a:xfrm>
          <a:prstGeom prst="rect">
            <a:avLst/>
          </a:prstGeom>
          <a:noFill/>
          <a:ln w="9525">
            <a:noFill/>
            <a:miter lim="800000"/>
            <a:headEnd/>
            <a:tailEnd/>
          </a:ln>
        </p:spPr>
        <p:txBody>
          <a:bodyPr>
            <a:spAutoFit/>
          </a:bodyPr>
          <a:lstStyle/>
          <a:p>
            <a:r>
              <a:rPr lang="en-US" sz="2000" b="0">
                <a:solidFill>
                  <a:srgbClr val="FF0000"/>
                </a:solidFill>
                <a:latin typeface="Comic Sans MS" pitchFamily="66" charset="0"/>
              </a:rPr>
              <a:t>Observed histogram of the intrusion duration</a:t>
            </a:r>
          </a:p>
          <a:p>
            <a:endParaRPr lang="en-US" sz="2000" b="0">
              <a:solidFill>
                <a:srgbClr val="FF0000"/>
              </a:solidFill>
              <a:latin typeface="Comic Sans MS" pitchFamily="66" charset="0"/>
            </a:endParaRPr>
          </a:p>
          <a:p>
            <a:r>
              <a:rPr lang="en-US" sz="2000" b="0">
                <a:solidFill>
                  <a:srgbClr val="FF0000"/>
                </a:solidFill>
                <a:latin typeface="Comic Sans MS" pitchFamily="66" charset="0"/>
              </a:rPr>
              <a:t>A2: 3.8 events/month</a:t>
            </a:r>
          </a:p>
          <a:p>
            <a:r>
              <a:rPr lang="en-US" sz="2000" b="0">
                <a:solidFill>
                  <a:srgbClr val="FF0000"/>
                </a:solidFill>
                <a:latin typeface="Comic Sans MS" pitchFamily="66" charset="0"/>
              </a:rPr>
              <a:t>Typical duration: 1-3 d</a:t>
            </a:r>
          </a:p>
          <a:p>
            <a:endParaRPr lang="en-US" sz="1600">
              <a:solidFill>
                <a:srgbClr val="FF0000"/>
              </a:solidFill>
              <a:latin typeface="Comic Sans MS" pitchFamily="66" charset="0"/>
            </a:endParaRPr>
          </a:p>
        </p:txBody>
      </p:sp>
      <p:sp>
        <p:nvSpPr>
          <p:cNvPr id="71685" name="TextBox 6"/>
          <p:cNvSpPr txBox="1">
            <a:spLocks noChangeArrowheads="1"/>
          </p:cNvSpPr>
          <p:nvPr/>
        </p:nvSpPr>
        <p:spPr bwMode="auto">
          <a:xfrm>
            <a:off x="228600" y="5257800"/>
            <a:ext cx="8686800" cy="1200150"/>
          </a:xfrm>
          <a:prstGeom prst="rect">
            <a:avLst/>
          </a:prstGeom>
          <a:noFill/>
          <a:ln w="9525">
            <a:noFill/>
            <a:miter lim="800000"/>
            <a:headEnd/>
            <a:tailEnd/>
          </a:ln>
        </p:spPr>
        <p:txBody>
          <a:bodyPr>
            <a:spAutoFit/>
          </a:bodyPr>
          <a:lstStyle/>
          <a:p>
            <a:r>
              <a:rPr lang="en-US">
                <a:solidFill>
                  <a:srgbClr val="000099"/>
                </a:solidFill>
                <a:latin typeface="Comic Sans MS" pitchFamily="66" charset="0"/>
              </a:rPr>
              <a:t>Definition of intrusion is arbitrary, but model is much closer to mooring data than previous survey based picture of 4-6 intrusions per year </a:t>
            </a:r>
          </a:p>
        </p:txBody>
      </p:sp>
      <p:pic>
        <p:nvPicPr>
          <p:cNvPr id="71686" name="Picture 6" descr="i270i277j166.b128A.hist.png"/>
          <p:cNvPicPr>
            <a:picLocks noChangeAspect="1"/>
          </p:cNvPicPr>
          <p:nvPr/>
        </p:nvPicPr>
        <p:blipFill>
          <a:blip r:embed="rId4"/>
          <a:srcRect l="2353" t="49545" r="14117" b="14545"/>
          <a:stretch>
            <a:fillRect/>
          </a:stretch>
        </p:blipFill>
        <p:spPr bwMode="auto">
          <a:xfrm>
            <a:off x="0" y="228600"/>
            <a:ext cx="4953000" cy="2755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2706" name="TextBox 2"/>
          <p:cNvSpPr txBox="1">
            <a:spLocks noChangeArrowheads="1"/>
          </p:cNvSpPr>
          <p:nvPr/>
        </p:nvSpPr>
        <p:spPr bwMode="auto">
          <a:xfrm>
            <a:off x="228600" y="457200"/>
            <a:ext cx="4114800" cy="4708525"/>
          </a:xfrm>
          <a:prstGeom prst="rect">
            <a:avLst/>
          </a:prstGeom>
          <a:noFill/>
          <a:ln w="9525">
            <a:noFill/>
            <a:miter lim="800000"/>
            <a:headEnd/>
            <a:tailEnd/>
          </a:ln>
        </p:spPr>
        <p:txBody>
          <a:bodyPr>
            <a:spAutoFit/>
          </a:bodyPr>
          <a:lstStyle/>
          <a:p>
            <a:r>
              <a:rPr lang="en-US" sz="2000" b="0">
                <a:solidFill>
                  <a:srgbClr val="000099"/>
                </a:solidFill>
                <a:latin typeface="Comic Sans MS" pitchFamily="66" charset="0"/>
              </a:rPr>
              <a:t>Duration of intrusions suggests wind forcing (weather band frequency: 2-8 days)</a:t>
            </a:r>
          </a:p>
          <a:p>
            <a:endParaRPr lang="en-US" sz="2000" b="0">
              <a:solidFill>
                <a:srgbClr val="000099"/>
              </a:solidFill>
              <a:latin typeface="Comic Sans MS" pitchFamily="66" charset="0"/>
            </a:endParaRPr>
          </a:p>
          <a:p>
            <a:r>
              <a:rPr lang="en-US" sz="2000" b="0">
                <a:solidFill>
                  <a:srgbClr val="000099"/>
                </a:solidFill>
                <a:latin typeface="Comic Sans MS" pitchFamily="66" charset="0"/>
              </a:rPr>
              <a:t>No significant correlation to wind along the trough axis, but significant lagged correlation for wind parallel to shelf-break:</a:t>
            </a:r>
          </a:p>
          <a:p>
            <a:r>
              <a:rPr lang="en-US" sz="2000" b="0">
                <a:solidFill>
                  <a:srgbClr val="000099"/>
                </a:solidFill>
                <a:latin typeface="Comic Sans MS" pitchFamily="66" charset="0"/>
              </a:rPr>
              <a:t>r = 0.44 (wind leads dye flux by 2-3 days)</a:t>
            </a:r>
          </a:p>
          <a:p>
            <a:endParaRPr lang="en-US" sz="2000" b="0">
              <a:solidFill>
                <a:srgbClr val="000099"/>
              </a:solidFill>
              <a:latin typeface="Comic Sans MS" pitchFamily="66" charset="0"/>
            </a:endParaRPr>
          </a:p>
          <a:p>
            <a:r>
              <a:rPr lang="en-US" sz="2000" b="0">
                <a:solidFill>
                  <a:srgbClr val="FF0000"/>
                </a:solidFill>
                <a:latin typeface="Comic Sans MS" pitchFamily="66" charset="0"/>
              </a:rPr>
              <a:t>Red: Pseudo-stress (x 0.4) parallel to shelf-break</a:t>
            </a:r>
          </a:p>
          <a:p>
            <a:r>
              <a:rPr lang="en-US" sz="2000" b="0">
                <a:solidFill>
                  <a:srgbClr val="000099"/>
                </a:solidFill>
                <a:latin typeface="Comic Sans MS" pitchFamily="66" charset="0"/>
              </a:rPr>
              <a:t>Blue: CDW-dye flux anomaly (reversed sign)</a:t>
            </a:r>
          </a:p>
        </p:txBody>
      </p:sp>
      <p:pic>
        <p:nvPicPr>
          <p:cNvPr id="72707" name="Picture 3" descr="figure12.png"/>
          <p:cNvPicPr>
            <a:picLocks noChangeAspect="1"/>
          </p:cNvPicPr>
          <p:nvPr/>
        </p:nvPicPr>
        <p:blipFill>
          <a:blip r:embed="rId3"/>
          <a:srcRect l="7059" t="10001" r="9412" b="2727"/>
          <a:stretch>
            <a:fillRect/>
          </a:stretch>
        </p:blipFill>
        <p:spPr bwMode="auto">
          <a:xfrm>
            <a:off x="4191000" y="0"/>
            <a:ext cx="4953000" cy="66976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3730" name="Picture 3" descr="ordering_eddies.png"/>
          <p:cNvPicPr>
            <a:picLocks noChangeAspect="1"/>
          </p:cNvPicPr>
          <p:nvPr/>
        </p:nvPicPr>
        <p:blipFill>
          <a:blip r:embed="rId3"/>
          <a:srcRect/>
          <a:stretch>
            <a:fillRect/>
          </a:stretch>
        </p:blipFill>
        <p:spPr bwMode="auto">
          <a:xfrm>
            <a:off x="152400" y="228600"/>
            <a:ext cx="5334000" cy="3402013"/>
          </a:xfrm>
          <a:prstGeom prst="rect">
            <a:avLst/>
          </a:prstGeom>
          <a:noFill/>
          <a:ln w="9525">
            <a:noFill/>
            <a:miter lim="800000"/>
            <a:headEnd/>
            <a:tailEnd/>
          </a:ln>
        </p:spPr>
      </p:pic>
      <p:pic>
        <p:nvPicPr>
          <p:cNvPr id="73731" name="Picture 4" descr="mooring_model.png"/>
          <p:cNvPicPr>
            <a:picLocks noChangeAspect="1"/>
          </p:cNvPicPr>
          <p:nvPr/>
        </p:nvPicPr>
        <p:blipFill>
          <a:blip r:embed="rId4"/>
          <a:srcRect/>
          <a:stretch>
            <a:fillRect/>
          </a:stretch>
        </p:blipFill>
        <p:spPr bwMode="auto">
          <a:xfrm>
            <a:off x="76200" y="4267200"/>
            <a:ext cx="7699375" cy="1524000"/>
          </a:xfrm>
          <a:prstGeom prst="rect">
            <a:avLst/>
          </a:prstGeom>
          <a:noFill/>
          <a:ln w="9525">
            <a:noFill/>
            <a:miter lim="800000"/>
            <a:headEnd/>
            <a:tailEnd/>
          </a:ln>
        </p:spPr>
      </p:pic>
      <p:sp>
        <p:nvSpPr>
          <p:cNvPr id="73732" name="TextBox 3"/>
          <p:cNvSpPr txBox="1">
            <a:spLocks noChangeArrowheads="1"/>
          </p:cNvSpPr>
          <p:nvPr/>
        </p:nvSpPr>
        <p:spPr bwMode="auto">
          <a:xfrm>
            <a:off x="609600" y="3657600"/>
            <a:ext cx="4648200" cy="369888"/>
          </a:xfrm>
          <a:prstGeom prst="rect">
            <a:avLst/>
          </a:prstGeom>
          <a:noFill/>
          <a:ln w="9525">
            <a:noFill/>
            <a:miter lim="800000"/>
            <a:headEnd/>
            <a:tailEnd/>
          </a:ln>
        </p:spPr>
        <p:txBody>
          <a:bodyPr>
            <a:spAutoFit/>
          </a:bodyPr>
          <a:lstStyle/>
          <a:p>
            <a:r>
              <a:rPr lang="en-US" sz="1800" b="0">
                <a:solidFill>
                  <a:srgbClr val="000099"/>
                </a:solidFill>
                <a:latin typeface="Comic Sans MS" pitchFamily="66" charset="0"/>
              </a:rPr>
              <a:t>Temperature anomaly after 10 days</a:t>
            </a:r>
          </a:p>
        </p:txBody>
      </p:sp>
      <p:sp>
        <p:nvSpPr>
          <p:cNvPr id="73733" name="TextBox 3"/>
          <p:cNvSpPr txBox="1">
            <a:spLocks noChangeArrowheads="1"/>
          </p:cNvSpPr>
          <p:nvPr/>
        </p:nvSpPr>
        <p:spPr bwMode="auto">
          <a:xfrm>
            <a:off x="609600" y="5791200"/>
            <a:ext cx="6324600" cy="369888"/>
          </a:xfrm>
          <a:prstGeom prst="rect">
            <a:avLst/>
          </a:prstGeom>
          <a:noFill/>
          <a:ln w="9525">
            <a:noFill/>
            <a:miter lim="800000"/>
            <a:headEnd/>
            <a:tailEnd/>
          </a:ln>
        </p:spPr>
        <p:txBody>
          <a:bodyPr>
            <a:spAutoFit/>
          </a:bodyPr>
          <a:lstStyle/>
          <a:p>
            <a:r>
              <a:rPr lang="en-US" sz="1800" b="0" dirty="0">
                <a:solidFill>
                  <a:srgbClr val="000099"/>
                </a:solidFill>
                <a:latin typeface="Comic Sans MS" pitchFamily="66" charset="0"/>
              </a:rPr>
              <a:t>Fluctuating temperature time series in trough (T ~ 6.5d)</a:t>
            </a:r>
          </a:p>
        </p:txBody>
      </p:sp>
      <p:sp>
        <p:nvSpPr>
          <p:cNvPr id="73734" name="TextBox 2"/>
          <p:cNvSpPr txBox="1">
            <a:spLocks noChangeArrowheads="1"/>
          </p:cNvSpPr>
          <p:nvPr/>
        </p:nvSpPr>
        <p:spPr bwMode="auto">
          <a:xfrm>
            <a:off x="5638800" y="228600"/>
            <a:ext cx="3352800" cy="3724275"/>
          </a:xfrm>
          <a:prstGeom prst="rect">
            <a:avLst/>
          </a:prstGeom>
          <a:noFill/>
          <a:ln w="9525">
            <a:noFill/>
            <a:miter lim="800000"/>
            <a:headEnd/>
            <a:tailEnd/>
          </a:ln>
        </p:spPr>
        <p:txBody>
          <a:bodyPr>
            <a:spAutoFit/>
          </a:bodyPr>
          <a:lstStyle/>
          <a:p>
            <a:r>
              <a:rPr lang="en-US" sz="2000" b="0">
                <a:solidFill>
                  <a:srgbClr val="FF0000"/>
                </a:solidFill>
                <a:latin typeface="Comic Sans MS" pitchFamily="66" charset="0"/>
              </a:rPr>
              <a:t>Unstable shelf break jet generates eddies within a few days.</a:t>
            </a:r>
          </a:p>
          <a:p>
            <a:endParaRPr lang="en-US" sz="2000" b="0">
              <a:solidFill>
                <a:srgbClr val="FF0000"/>
              </a:solidFill>
              <a:latin typeface="Comic Sans MS" pitchFamily="66" charset="0"/>
            </a:endParaRPr>
          </a:p>
          <a:p>
            <a:r>
              <a:rPr lang="en-US" sz="2000" b="0">
                <a:solidFill>
                  <a:srgbClr val="FF0000"/>
                </a:solidFill>
                <a:latin typeface="Comic Sans MS" pitchFamily="66" charset="0"/>
              </a:rPr>
              <a:t>Warm core eddies are regularly advected within the trough and (along w/ mean flow) transport heat to the ice shelf.</a:t>
            </a:r>
          </a:p>
          <a:p>
            <a:endParaRPr lang="en-US" sz="2000" b="0">
              <a:solidFill>
                <a:srgbClr val="FF0000"/>
              </a:solidFill>
              <a:latin typeface="Comic Sans MS" pitchFamily="66" charset="0"/>
            </a:endParaRPr>
          </a:p>
          <a:p>
            <a:r>
              <a:rPr lang="en-US" sz="2000" b="0">
                <a:solidFill>
                  <a:srgbClr val="FF0000"/>
                </a:solidFill>
                <a:latin typeface="Comic Sans MS" pitchFamily="66" charset="0"/>
              </a:rPr>
              <a:t>   4-5 intrusions per month</a:t>
            </a:r>
          </a:p>
          <a:p>
            <a:endParaRPr lang="en-US" sz="1600">
              <a:solidFill>
                <a:srgbClr val="FF0000"/>
              </a:solidFill>
              <a:latin typeface="Comic Sans MS" pitchFamily="66" charset="0"/>
            </a:endParaRPr>
          </a:p>
        </p:txBody>
      </p:sp>
      <p:sp>
        <p:nvSpPr>
          <p:cNvPr id="73735" name="Right Arrow 8"/>
          <p:cNvSpPr>
            <a:spLocks noChangeArrowheads="1"/>
          </p:cNvSpPr>
          <p:nvPr/>
        </p:nvSpPr>
        <p:spPr bwMode="auto">
          <a:xfrm>
            <a:off x="5334000" y="3276600"/>
            <a:ext cx="533400" cy="381000"/>
          </a:xfrm>
          <a:prstGeom prst="rightArrow">
            <a:avLst>
              <a:gd name="adj1" fmla="val 50000"/>
              <a:gd name="adj2" fmla="val 49998"/>
            </a:avLst>
          </a:prstGeom>
          <a:solidFill>
            <a:srgbClr val="FF0000"/>
          </a:solidFill>
          <a:ln w="9525" algn="ctr">
            <a:solidFill>
              <a:schemeClr val="tx1"/>
            </a:solidFill>
            <a:round/>
            <a:headEnd/>
            <a:tailEnd/>
          </a:ln>
        </p:spPr>
        <p:txBody>
          <a:bodyPr/>
          <a:lstStyle/>
          <a:p>
            <a:endParaRPr lang="en-US">
              <a:solidFill>
                <a:srgbClr val="FF0000"/>
              </a:solidFill>
            </a:endParaRPr>
          </a:p>
        </p:txBody>
      </p:sp>
      <p:sp>
        <p:nvSpPr>
          <p:cNvPr id="8" name="TextBox 3"/>
          <p:cNvSpPr txBox="1">
            <a:spLocks noChangeArrowheads="1"/>
          </p:cNvSpPr>
          <p:nvPr/>
        </p:nvSpPr>
        <p:spPr bwMode="auto">
          <a:xfrm>
            <a:off x="2857500" y="6324600"/>
            <a:ext cx="3429000" cy="369332"/>
          </a:xfrm>
          <a:prstGeom prst="rect">
            <a:avLst/>
          </a:prstGeom>
          <a:noFill/>
          <a:ln w="9525">
            <a:noFill/>
            <a:miter lim="800000"/>
            <a:headEnd/>
            <a:tailEnd/>
          </a:ln>
        </p:spPr>
        <p:txBody>
          <a:bodyPr wrap="square">
            <a:spAutoFit/>
          </a:bodyPr>
          <a:lstStyle/>
          <a:p>
            <a:r>
              <a:rPr lang="en-US" sz="1800" b="0" dirty="0" smtClean="0">
                <a:solidFill>
                  <a:srgbClr val="000099"/>
                </a:solidFill>
                <a:latin typeface="Comic Sans MS" pitchFamily="66" charset="0"/>
              </a:rPr>
              <a:t>St-Laurent et al., submitted</a:t>
            </a:r>
            <a:endParaRPr lang="en-US" sz="1800" b="0" dirty="0">
              <a:solidFill>
                <a:srgbClr val="000099"/>
              </a:solidFill>
              <a:latin typeface="Comic Sans MS" pitchFamily="66"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4754" name="Picture 2" descr="dye150.seals.gif"/>
          <p:cNvPicPr>
            <a:picLocks noChangeAspect="1"/>
          </p:cNvPicPr>
          <p:nvPr/>
        </p:nvPicPr>
        <p:blipFill>
          <a:blip r:embed="rId3"/>
          <a:srcRect/>
          <a:stretch>
            <a:fillRect/>
          </a:stretch>
        </p:blipFill>
        <p:spPr bwMode="auto">
          <a:xfrm>
            <a:off x="762000" y="152400"/>
            <a:ext cx="7620000" cy="5715000"/>
          </a:xfrm>
          <a:prstGeom prst="rect">
            <a:avLst/>
          </a:prstGeom>
          <a:noFill/>
          <a:ln w="9525">
            <a:noFill/>
            <a:miter lim="800000"/>
            <a:headEnd/>
            <a:tailEnd/>
          </a:ln>
        </p:spPr>
      </p:pic>
      <p:sp>
        <p:nvSpPr>
          <p:cNvPr id="74755" name="TextBox 4"/>
          <p:cNvSpPr txBox="1">
            <a:spLocks noChangeArrowheads="1"/>
          </p:cNvSpPr>
          <p:nvPr/>
        </p:nvSpPr>
        <p:spPr bwMode="auto">
          <a:xfrm>
            <a:off x="609600" y="6324600"/>
            <a:ext cx="2667000" cy="369888"/>
          </a:xfrm>
          <a:prstGeom prst="rect">
            <a:avLst/>
          </a:prstGeom>
          <a:noFill/>
          <a:ln w="9525">
            <a:noFill/>
            <a:miter lim="800000"/>
            <a:headEnd/>
            <a:tailEnd/>
          </a:ln>
        </p:spPr>
        <p:txBody>
          <a:bodyPr>
            <a:spAutoFit/>
          </a:bodyPr>
          <a:lstStyle/>
          <a:p>
            <a:r>
              <a:rPr lang="en-US" sz="1800" b="0" dirty="0" smtClean="0">
                <a:solidFill>
                  <a:srgbClr val="333399"/>
                </a:solidFill>
                <a:latin typeface="Comic Sans MS" pitchFamily="66" charset="0"/>
              </a:rPr>
              <a:t>Courtesy</a:t>
            </a:r>
            <a:r>
              <a:rPr lang="en-US" sz="1800" b="0" dirty="0">
                <a:solidFill>
                  <a:srgbClr val="333399"/>
                </a:solidFill>
                <a:latin typeface="Comic Sans MS" pitchFamily="66" charset="0"/>
              </a:rPr>
              <a:t>: Kim </a:t>
            </a:r>
            <a:r>
              <a:rPr lang="en-US" sz="1800" b="0" dirty="0" smtClean="0">
                <a:solidFill>
                  <a:srgbClr val="333399"/>
                </a:solidFill>
                <a:latin typeface="Comic Sans MS" pitchFamily="66" charset="0"/>
              </a:rPr>
              <a:t>Goetz </a:t>
            </a:r>
            <a:endParaRPr lang="en-US" sz="1800" b="0" dirty="0">
              <a:solidFill>
                <a:srgbClr val="333399"/>
              </a:solidFill>
              <a:latin typeface="Comic Sans MS" pitchFamily="66"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5778" name="Picture 2"/>
          <p:cNvPicPr>
            <a:picLocks noChangeAspect="1" noChangeArrowheads="1"/>
          </p:cNvPicPr>
          <p:nvPr/>
        </p:nvPicPr>
        <p:blipFill>
          <a:blip r:embed="rId3"/>
          <a:srcRect/>
          <a:stretch>
            <a:fillRect/>
          </a:stretch>
        </p:blipFill>
        <p:spPr bwMode="auto">
          <a:xfrm>
            <a:off x="4800600" y="234950"/>
            <a:ext cx="4343400" cy="6388100"/>
          </a:xfrm>
          <a:prstGeom prst="rect">
            <a:avLst/>
          </a:prstGeom>
          <a:noFill/>
          <a:ln w="9525">
            <a:noFill/>
            <a:miter lim="800000"/>
            <a:headEnd/>
            <a:tailEnd/>
          </a:ln>
        </p:spPr>
      </p:pic>
      <p:sp>
        <p:nvSpPr>
          <p:cNvPr id="75779" name="TextBox 3"/>
          <p:cNvSpPr txBox="1">
            <a:spLocks noChangeArrowheads="1"/>
          </p:cNvSpPr>
          <p:nvPr/>
        </p:nvSpPr>
        <p:spPr bwMode="auto">
          <a:xfrm>
            <a:off x="228600" y="3429000"/>
            <a:ext cx="4800600" cy="1323975"/>
          </a:xfrm>
          <a:prstGeom prst="rect">
            <a:avLst/>
          </a:prstGeom>
          <a:noFill/>
          <a:ln w="9525">
            <a:noFill/>
            <a:miter lim="800000"/>
            <a:headEnd/>
            <a:tailEnd/>
          </a:ln>
        </p:spPr>
        <p:txBody>
          <a:bodyPr>
            <a:spAutoFit/>
          </a:bodyPr>
          <a:lstStyle/>
          <a:p>
            <a:r>
              <a:rPr lang="en-US" sz="2000" b="0" dirty="0">
                <a:solidFill>
                  <a:schemeClr val="bg1"/>
                </a:solidFill>
                <a:latin typeface="Comic Sans MS" pitchFamily="66" charset="0"/>
              </a:rPr>
              <a:t>Hypothetical life cycle for Antarctic</a:t>
            </a:r>
          </a:p>
          <a:p>
            <a:r>
              <a:rPr lang="en-US" sz="2000" b="0" dirty="0" err="1">
                <a:solidFill>
                  <a:schemeClr val="bg1"/>
                </a:solidFill>
                <a:latin typeface="Comic Sans MS" pitchFamily="66" charset="0"/>
              </a:rPr>
              <a:t>toothfish</a:t>
            </a:r>
            <a:r>
              <a:rPr lang="en-US" sz="2000" b="0" dirty="0">
                <a:solidFill>
                  <a:schemeClr val="bg1"/>
                </a:solidFill>
                <a:latin typeface="Comic Sans MS" pitchFamily="66" charset="0"/>
              </a:rPr>
              <a:t> in the Ross Sea</a:t>
            </a:r>
          </a:p>
          <a:p>
            <a:endParaRPr lang="en-US" sz="2000" b="0" dirty="0">
              <a:solidFill>
                <a:schemeClr val="bg1"/>
              </a:solidFill>
              <a:latin typeface="Comic Sans MS" pitchFamily="66" charset="0"/>
            </a:endParaRPr>
          </a:p>
          <a:p>
            <a:r>
              <a:rPr lang="en-US" sz="2000" b="0" dirty="0" err="1" smtClean="0">
                <a:solidFill>
                  <a:schemeClr val="bg1"/>
                </a:solidFill>
                <a:latin typeface="Comic Sans MS" pitchFamily="66" charset="0"/>
              </a:rPr>
              <a:t>Hanchet</a:t>
            </a:r>
            <a:r>
              <a:rPr lang="en-US" sz="2000" b="0" dirty="0" smtClean="0">
                <a:solidFill>
                  <a:schemeClr val="bg1"/>
                </a:solidFill>
                <a:latin typeface="Comic Sans MS" pitchFamily="66" charset="0"/>
              </a:rPr>
              <a:t> </a:t>
            </a:r>
            <a:r>
              <a:rPr lang="en-US" sz="2000" b="0" dirty="0">
                <a:solidFill>
                  <a:schemeClr val="bg1"/>
                </a:solidFill>
                <a:latin typeface="Comic Sans MS" pitchFamily="66" charset="0"/>
              </a:rPr>
              <a:t>et al., </a:t>
            </a:r>
            <a:r>
              <a:rPr lang="en-US" sz="2000" b="0" dirty="0" smtClean="0">
                <a:solidFill>
                  <a:schemeClr val="bg1"/>
                </a:solidFill>
                <a:latin typeface="Comic Sans MS" pitchFamily="66" charset="0"/>
              </a:rPr>
              <a:t>2008</a:t>
            </a:r>
            <a:endParaRPr lang="en-US" sz="2000" b="0" dirty="0">
              <a:solidFill>
                <a:schemeClr val="bg1"/>
              </a:solidFill>
              <a:latin typeface="Comic Sans MS" pitchFamily="66" charset="0"/>
            </a:endParaRPr>
          </a:p>
        </p:txBody>
      </p:sp>
      <p:pic>
        <p:nvPicPr>
          <p:cNvPr id="75780" name="Picture 2"/>
          <p:cNvPicPr>
            <a:picLocks noChangeAspect="1" noChangeArrowheads="1"/>
          </p:cNvPicPr>
          <p:nvPr/>
        </p:nvPicPr>
        <p:blipFill>
          <a:blip r:embed="rId4"/>
          <a:srcRect r="5518" b="2644"/>
          <a:stretch>
            <a:fillRect/>
          </a:stretch>
        </p:blipFill>
        <p:spPr bwMode="auto">
          <a:xfrm>
            <a:off x="0" y="152400"/>
            <a:ext cx="5116513" cy="2749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6802" name="Picture 1" descr="Figure1b.png"/>
          <p:cNvPicPr>
            <a:picLocks noChangeAspect="1"/>
          </p:cNvPicPr>
          <p:nvPr/>
        </p:nvPicPr>
        <p:blipFill>
          <a:blip r:embed="rId3"/>
          <a:srcRect l="10352" t="10666" r="10352" b="10666"/>
          <a:stretch>
            <a:fillRect/>
          </a:stretch>
        </p:blipFill>
        <p:spPr bwMode="auto">
          <a:xfrm>
            <a:off x="4724400" y="152400"/>
            <a:ext cx="4202113" cy="5394325"/>
          </a:xfrm>
          <a:prstGeom prst="rect">
            <a:avLst/>
          </a:prstGeom>
          <a:noFill/>
          <a:ln w="9525">
            <a:noFill/>
            <a:miter lim="800000"/>
            <a:headEnd/>
            <a:tailEnd/>
          </a:ln>
        </p:spPr>
      </p:pic>
      <p:sp>
        <p:nvSpPr>
          <p:cNvPr id="76803" name="TextBox 4"/>
          <p:cNvSpPr txBox="1">
            <a:spLocks noChangeArrowheads="1"/>
          </p:cNvSpPr>
          <p:nvPr/>
        </p:nvSpPr>
        <p:spPr bwMode="auto">
          <a:xfrm>
            <a:off x="304800" y="152400"/>
            <a:ext cx="4495800" cy="6002338"/>
          </a:xfrm>
          <a:prstGeom prst="rect">
            <a:avLst/>
          </a:prstGeom>
          <a:noFill/>
          <a:ln w="9525">
            <a:noFill/>
            <a:miter lim="800000"/>
            <a:headEnd/>
            <a:tailEnd/>
          </a:ln>
        </p:spPr>
        <p:txBody>
          <a:bodyPr>
            <a:spAutoFit/>
          </a:bodyPr>
          <a:lstStyle/>
          <a:p>
            <a:r>
              <a:rPr lang="en-US" sz="2000" b="0" dirty="0">
                <a:solidFill>
                  <a:srgbClr val="FF0000"/>
                </a:solidFill>
                <a:latin typeface="Comic Sans MS" pitchFamily="66" charset="0"/>
              </a:rPr>
              <a:t>Using </a:t>
            </a:r>
            <a:r>
              <a:rPr lang="en-US" sz="2000" b="0" dirty="0" err="1">
                <a:solidFill>
                  <a:srgbClr val="FF0000"/>
                </a:solidFill>
                <a:latin typeface="Comic Sans MS" pitchFamily="66" charset="0"/>
              </a:rPr>
              <a:t>otolith</a:t>
            </a:r>
            <a:r>
              <a:rPr lang="en-US" sz="2000" b="0" dirty="0">
                <a:solidFill>
                  <a:srgbClr val="FF0000"/>
                </a:solidFill>
                <a:latin typeface="Comic Sans MS" pitchFamily="66" charset="0"/>
              </a:rPr>
              <a:t> chemistry and model particle trajectories to see how the life history of Antarctic </a:t>
            </a:r>
            <a:r>
              <a:rPr lang="en-US" sz="2000" b="0" dirty="0" err="1">
                <a:solidFill>
                  <a:srgbClr val="FF0000"/>
                </a:solidFill>
                <a:latin typeface="Comic Sans MS" pitchFamily="66" charset="0"/>
              </a:rPr>
              <a:t>toothfish</a:t>
            </a:r>
            <a:r>
              <a:rPr lang="en-US" sz="2000" b="0" dirty="0">
                <a:solidFill>
                  <a:srgbClr val="FF0000"/>
                </a:solidFill>
                <a:latin typeface="Comic Sans MS" pitchFamily="66" charset="0"/>
              </a:rPr>
              <a:t> is structured by the circulation</a:t>
            </a:r>
          </a:p>
          <a:p>
            <a:endParaRPr lang="en-US" sz="2000" b="0" dirty="0">
              <a:solidFill>
                <a:schemeClr val="bg1"/>
              </a:solidFill>
              <a:latin typeface="Comic Sans MS" pitchFamily="66" charset="0"/>
            </a:endParaRPr>
          </a:p>
          <a:p>
            <a:r>
              <a:rPr lang="en-US" sz="2000" b="0" dirty="0">
                <a:solidFill>
                  <a:schemeClr val="bg1"/>
                </a:solidFill>
                <a:latin typeface="Comic Sans MS" pitchFamily="66" charset="0"/>
              </a:rPr>
              <a:t>(Just circulation here…Cassandra to present more on this tomorrow)</a:t>
            </a:r>
          </a:p>
          <a:p>
            <a:endParaRPr lang="en-US" sz="2000" b="0" dirty="0">
              <a:solidFill>
                <a:schemeClr val="bg1"/>
              </a:solidFill>
              <a:latin typeface="Comic Sans MS" pitchFamily="66" charset="0"/>
            </a:endParaRPr>
          </a:p>
          <a:p>
            <a:r>
              <a:rPr lang="en-US" sz="2000" b="0" dirty="0">
                <a:solidFill>
                  <a:schemeClr val="bg1"/>
                </a:solidFill>
                <a:latin typeface="Comic Sans MS" pitchFamily="66" charset="0"/>
              </a:rPr>
              <a:t>5-km resolution ROMS model forced with daily winds:</a:t>
            </a:r>
          </a:p>
          <a:p>
            <a:endParaRPr lang="en-US" sz="800" b="0" dirty="0">
              <a:solidFill>
                <a:schemeClr val="bg1"/>
              </a:solidFill>
              <a:latin typeface="Comic Sans MS" pitchFamily="66" charset="0"/>
            </a:endParaRPr>
          </a:p>
          <a:p>
            <a:pPr>
              <a:buFontTx/>
              <a:buChar char="-"/>
            </a:pPr>
            <a:r>
              <a:rPr lang="en-US" sz="2000" b="0" dirty="0">
                <a:solidFill>
                  <a:schemeClr val="bg1"/>
                </a:solidFill>
                <a:latin typeface="Comic Sans MS" pitchFamily="66" charset="0"/>
              </a:rPr>
              <a:t>9/15/2001 – 9/15/2003</a:t>
            </a:r>
          </a:p>
          <a:p>
            <a:pPr>
              <a:buFontTx/>
              <a:buChar char="-"/>
            </a:pPr>
            <a:endParaRPr lang="en-US" sz="800" b="0" dirty="0">
              <a:solidFill>
                <a:schemeClr val="bg1"/>
              </a:solidFill>
              <a:latin typeface="Comic Sans MS" pitchFamily="66" charset="0"/>
            </a:endParaRPr>
          </a:p>
          <a:p>
            <a:pPr>
              <a:buFontTx/>
              <a:buChar char="-"/>
            </a:pPr>
            <a:r>
              <a:rPr lang="en-US" sz="2000" b="0" dirty="0">
                <a:solidFill>
                  <a:schemeClr val="bg1"/>
                </a:solidFill>
                <a:latin typeface="Comic Sans MS" pitchFamily="66" charset="0"/>
              </a:rPr>
              <a:t>Neutrally buoyant (plus vertical random walk) particles advected every model </a:t>
            </a:r>
            <a:r>
              <a:rPr lang="en-US" sz="2000" b="0" dirty="0" err="1">
                <a:solidFill>
                  <a:schemeClr val="bg1"/>
                </a:solidFill>
                <a:latin typeface="Comic Sans MS" pitchFamily="66" charset="0"/>
              </a:rPr>
              <a:t>timestep</a:t>
            </a:r>
            <a:endParaRPr lang="en-US" sz="2000" b="0" dirty="0">
              <a:solidFill>
                <a:schemeClr val="bg1"/>
              </a:solidFill>
              <a:latin typeface="Comic Sans MS" pitchFamily="66" charset="0"/>
            </a:endParaRPr>
          </a:p>
          <a:p>
            <a:pPr>
              <a:buFontTx/>
              <a:buChar char="-"/>
            </a:pPr>
            <a:endParaRPr lang="en-US" sz="800" b="0" dirty="0">
              <a:solidFill>
                <a:schemeClr val="bg1"/>
              </a:solidFill>
              <a:latin typeface="Comic Sans MS" pitchFamily="66" charset="0"/>
            </a:endParaRPr>
          </a:p>
          <a:p>
            <a:pPr>
              <a:buFontTx/>
              <a:buChar char="-"/>
            </a:pPr>
            <a:r>
              <a:rPr lang="en-US" sz="2000" b="0" dirty="0">
                <a:solidFill>
                  <a:schemeClr val="bg1"/>
                </a:solidFill>
                <a:latin typeface="Comic Sans MS" pitchFamily="66" charset="0"/>
              </a:rPr>
              <a:t>Particles released every month for the entire simulation duration</a:t>
            </a:r>
          </a:p>
          <a:p>
            <a:endParaRPr lang="en-US" sz="2000" b="0" dirty="0">
              <a:solidFill>
                <a:schemeClr val="bg1"/>
              </a:solidFill>
              <a:latin typeface="Comic Sans MS" pitchFamily="66" charset="0"/>
            </a:endParaRPr>
          </a:p>
          <a:p>
            <a:r>
              <a:rPr lang="en-US" sz="2000" b="0" dirty="0" smtClean="0">
                <a:solidFill>
                  <a:schemeClr val="bg1"/>
                </a:solidFill>
                <a:latin typeface="Comic Sans MS" pitchFamily="66" charset="0"/>
              </a:rPr>
              <a:t>Ashford </a:t>
            </a:r>
            <a:r>
              <a:rPr lang="en-US" sz="2000" b="0" dirty="0">
                <a:solidFill>
                  <a:schemeClr val="bg1"/>
                </a:solidFill>
                <a:latin typeface="Comic Sans MS" pitchFamily="66" charset="0"/>
              </a:rPr>
              <a:t>et al., </a:t>
            </a:r>
            <a:r>
              <a:rPr lang="en-US" sz="2000" b="0" dirty="0" smtClean="0">
                <a:solidFill>
                  <a:schemeClr val="bg1"/>
                </a:solidFill>
                <a:latin typeface="Comic Sans MS" pitchFamily="66" charset="0"/>
              </a:rPr>
              <a:t>submitted</a:t>
            </a:r>
            <a:endParaRPr lang="en-US" sz="2000" b="0" dirty="0">
              <a:solidFill>
                <a:schemeClr val="bg1"/>
              </a:solidFill>
              <a:latin typeface="Comic Sans MS" pitchFamily="66"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7826" name="Picture 2"/>
          <p:cNvPicPr>
            <a:picLocks noChangeAspect="1" noChangeArrowheads="1"/>
          </p:cNvPicPr>
          <p:nvPr/>
        </p:nvPicPr>
        <p:blipFill>
          <a:blip r:embed="rId3"/>
          <a:srcRect/>
          <a:stretch>
            <a:fillRect/>
          </a:stretch>
        </p:blipFill>
        <p:spPr bwMode="auto">
          <a:xfrm>
            <a:off x="152400" y="152400"/>
            <a:ext cx="4913313" cy="6553200"/>
          </a:xfrm>
          <a:prstGeom prst="rect">
            <a:avLst/>
          </a:prstGeom>
          <a:noFill/>
          <a:ln w="9525">
            <a:noFill/>
            <a:miter lim="800000"/>
            <a:headEnd/>
            <a:tailEnd/>
          </a:ln>
        </p:spPr>
      </p:pic>
      <p:sp>
        <p:nvSpPr>
          <p:cNvPr id="77827" name="TextBox 2"/>
          <p:cNvSpPr txBox="1">
            <a:spLocks noChangeArrowheads="1"/>
          </p:cNvSpPr>
          <p:nvPr/>
        </p:nvSpPr>
        <p:spPr bwMode="auto">
          <a:xfrm>
            <a:off x="5257800" y="228600"/>
            <a:ext cx="3581400" cy="4094163"/>
          </a:xfrm>
          <a:prstGeom prst="rect">
            <a:avLst/>
          </a:prstGeom>
          <a:noFill/>
          <a:ln w="9525">
            <a:noFill/>
            <a:miter lim="800000"/>
            <a:headEnd/>
            <a:tailEnd/>
          </a:ln>
        </p:spPr>
        <p:txBody>
          <a:bodyPr>
            <a:spAutoFit/>
          </a:bodyPr>
          <a:lstStyle/>
          <a:p>
            <a:r>
              <a:rPr lang="en-US" sz="2000" b="0">
                <a:solidFill>
                  <a:schemeClr val="bg1"/>
                </a:solidFill>
                <a:latin typeface="Comic Sans MS" pitchFamily="66" charset="0"/>
              </a:rPr>
              <a:t>Floats released on Nov. 1 and tracked for 400d</a:t>
            </a:r>
          </a:p>
          <a:p>
            <a:endParaRPr lang="en-US" sz="2000" b="0">
              <a:solidFill>
                <a:schemeClr val="bg1"/>
              </a:solidFill>
              <a:latin typeface="Comic Sans MS" pitchFamily="66" charset="0"/>
            </a:endParaRPr>
          </a:p>
          <a:p>
            <a:r>
              <a:rPr lang="en-US" sz="2000" b="0">
                <a:solidFill>
                  <a:schemeClr val="bg1"/>
                </a:solidFill>
                <a:latin typeface="Comic Sans MS" pitchFamily="66" charset="0"/>
              </a:rPr>
              <a:t>Eastern continental slope array (early life stages):</a:t>
            </a:r>
          </a:p>
          <a:p>
            <a:r>
              <a:rPr lang="en-US" sz="2000" b="0">
                <a:solidFill>
                  <a:schemeClr val="bg1"/>
                </a:solidFill>
                <a:latin typeface="Comic Sans MS" pitchFamily="66" charset="0"/>
              </a:rPr>
              <a:t>Surface (blue)</a:t>
            </a:r>
          </a:p>
          <a:p>
            <a:r>
              <a:rPr lang="en-US" sz="2000" b="0">
                <a:solidFill>
                  <a:schemeClr val="bg2"/>
                </a:solidFill>
                <a:latin typeface="Comic Sans MS" pitchFamily="66" charset="0"/>
              </a:rPr>
              <a:t>100m (black)</a:t>
            </a:r>
          </a:p>
          <a:p>
            <a:r>
              <a:rPr lang="en-US" sz="2000" b="0">
                <a:solidFill>
                  <a:srgbClr val="FFC000"/>
                </a:solidFill>
                <a:latin typeface="Comic Sans MS" pitchFamily="66" charset="0"/>
              </a:rPr>
              <a:t>300m (yellow)</a:t>
            </a:r>
          </a:p>
          <a:p>
            <a:endParaRPr lang="en-US" sz="2000" b="0">
              <a:solidFill>
                <a:schemeClr val="bg1"/>
              </a:solidFill>
              <a:latin typeface="Comic Sans MS" pitchFamily="66" charset="0"/>
            </a:endParaRPr>
          </a:p>
          <a:p>
            <a:r>
              <a:rPr lang="en-US" sz="2000" b="0">
                <a:solidFill>
                  <a:schemeClr val="bg1"/>
                </a:solidFill>
                <a:latin typeface="Comic Sans MS" pitchFamily="66" charset="0"/>
              </a:rPr>
              <a:t>Southwestern shelf array (juvenile stages):</a:t>
            </a:r>
          </a:p>
          <a:p>
            <a:r>
              <a:rPr lang="en-US" sz="2000" b="0">
                <a:solidFill>
                  <a:srgbClr val="FF0000"/>
                </a:solidFill>
                <a:latin typeface="Comic Sans MS" pitchFamily="66" charset="0"/>
              </a:rPr>
              <a:t>Bottom model layer (red)</a:t>
            </a:r>
          </a:p>
          <a:p>
            <a:endParaRPr lang="en-US" sz="2000" b="0">
              <a:solidFill>
                <a:schemeClr val="bg1"/>
              </a:solidFill>
              <a:latin typeface="Comic Sans MS" pitchFamily="66"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8850" name="TextBox 2"/>
          <p:cNvSpPr txBox="1">
            <a:spLocks noChangeArrowheads="1"/>
          </p:cNvSpPr>
          <p:nvPr/>
        </p:nvSpPr>
        <p:spPr bwMode="auto">
          <a:xfrm>
            <a:off x="5257800" y="228600"/>
            <a:ext cx="3581400" cy="5016500"/>
          </a:xfrm>
          <a:prstGeom prst="rect">
            <a:avLst/>
          </a:prstGeom>
          <a:noFill/>
          <a:ln w="9525">
            <a:noFill/>
            <a:miter lim="800000"/>
            <a:headEnd/>
            <a:tailEnd/>
          </a:ln>
        </p:spPr>
        <p:txBody>
          <a:bodyPr>
            <a:spAutoFit/>
          </a:bodyPr>
          <a:lstStyle/>
          <a:p>
            <a:r>
              <a:rPr lang="en-US" sz="2000" b="0">
                <a:solidFill>
                  <a:srgbClr val="000099"/>
                </a:solidFill>
                <a:latin typeface="Comic Sans MS" pitchFamily="66" charset="0"/>
              </a:rPr>
              <a:t>Floats released on Nov. 1 and tracked for 400d</a:t>
            </a:r>
          </a:p>
          <a:p>
            <a:endParaRPr lang="en-US" sz="2000" b="0">
              <a:solidFill>
                <a:srgbClr val="000099"/>
              </a:solidFill>
              <a:latin typeface="Comic Sans MS" pitchFamily="66" charset="0"/>
            </a:endParaRPr>
          </a:p>
          <a:p>
            <a:r>
              <a:rPr lang="en-US" sz="2000" b="0">
                <a:solidFill>
                  <a:srgbClr val="000099"/>
                </a:solidFill>
                <a:latin typeface="Comic Sans MS" pitchFamily="66" charset="0"/>
              </a:rPr>
              <a:t>Eastern continental slope array (adults):</a:t>
            </a:r>
          </a:p>
          <a:p>
            <a:r>
              <a:rPr lang="en-US" sz="2000" b="0">
                <a:solidFill>
                  <a:srgbClr val="000000"/>
                </a:solidFill>
                <a:latin typeface="Comic Sans MS" pitchFamily="66" charset="0"/>
              </a:rPr>
              <a:t>500m (black)</a:t>
            </a:r>
          </a:p>
          <a:p>
            <a:r>
              <a:rPr lang="en-US" sz="2000" b="0">
                <a:solidFill>
                  <a:srgbClr val="FFC000"/>
                </a:solidFill>
                <a:latin typeface="Comic Sans MS" pitchFamily="66" charset="0"/>
              </a:rPr>
              <a:t>1000m (yellow)</a:t>
            </a:r>
          </a:p>
          <a:p>
            <a:endParaRPr lang="en-US" sz="2000" b="0">
              <a:solidFill>
                <a:srgbClr val="000099"/>
              </a:solidFill>
              <a:latin typeface="Comic Sans MS" pitchFamily="66" charset="0"/>
            </a:endParaRPr>
          </a:p>
          <a:p>
            <a:r>
              <a:rPr lang="en-US" sz="2000" b="0">
                <a:solidFill>
                  <a:srgbClr val="000099"/>
                </a:solidFill>
                <a:latin typeface="Comic Sans MS" pitchFamily="66" charset="0"/>
              </a:rPr>
              <a:t>Central shelf array (juvenile stages):</a:t>
            </a:r>
          </a:p>
          <a:p>
            <a:r>
              <a:rPr lang="en-US" sz="2000" b="0">
                <a:solidFill>
                  <a:srgbClr val="FF0000"/>
                </a:solidFill>
                <a:latin typeface="Comic Sans MS" pitchFamily="66" charset="0"/>
              </a:rPr>
              <a:t>Bottom model layer (red)</a:t>
            </a:r>
          </a:p>
          <a:p>
            <a:endParaRPr lang="en-US" sz="2000" b="0">
              <a:solidFill>
                <a:srgbClr val="FF0000"/>
              </a:solidFill>
              <a:latin typeface="Comic Sans MS" pitchFamily="66" charset="0"/>
            </a:endParaRPr>
          </a:p>
          <a:p>
            <a:r>
              <a:rPr lang="en-US" sz="2000" b="0">
                <a:solidFill>
                  <a:schemeClr val="bg1"/>
                </a:solidFill>
                <a:latin typeface="Comic Sans MS" pitchFamily="66" charset="0"/>
              </a:rPr>
              <a:t>Eastern shelf array (juvenile stages):</a:t>
            </a:r>
          </a:p>
          <a:p>
            <a:r>
              <a:rPr lang="en-US" sz="2000" b="0">
                <a:solidFill>
                  <a:schemeClr val="bg1"/>
                </a:solidFill>
                <a:latin typeface="Comic Sans MS" pitchFamily="66" charset="0"/>
              </a:rPr>
              <a:t>Bottom model layer (blue)</a:t>
            </a:r>
          </a:p>
          <a:p>
            <a:endParaRPr lang="en-US" sz="2000">
              <a:solidFill>
                <a:srgbClr val="000099"/>
              </a:solidFill>
              <a:latin typeface="Comic Sans MS" pitchFamily="66" charset="0"/>
            </a:endParaRPr>
          </a:p>
        </p:txBody>
      </p:sp>
      <p:pic>
        <p:nvPicPr>
          <p:cNvPr id="78851" name="Picture 2"/>
          <p:cNvPicPr>
            <a:picLocks noChangeAspect="1" noChangeArrowheads="1"/>
          </p:cNvPicPr>
          <p:nvPr/>
        </p:nvPicPr>
        <p:blipFill>
          <a:blip r:embed="rId3"/>
          <a:srcRect/>
          <a:stretch>
            <a:fillRect/>
          </a:stretch>
        </p:blipFill>
        <p:spPr bwMode="auto">
          <a:xfrm>
            <a:off x="152400" y="171450"/>
            <a:ext cx="4902200" cy="6515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9874" name="TextBox 1"/>
          <p:cNvSpPr txBox="1">
            <a:spLocks noChangeArrowheads="1"/>
          </p:cNvSpPr>
          <p:nvPr/>
        </p:nvSpPr>
        <p:spPr bwMode="auto">
          <a:xfrm>
            <a:off x="0" y="0"/>
            <a:ext cx="9144000" cy="7110413"/>
          </a:xfrm>
          <a:prstGeom prst="rect">
            <a:avLst/>
          </a:prstGeom>
          <a:noFill/>
          <a:ln w="9525">
            <a:noFill/>
            <a:miter lim="800000"/>
            <a:headEnd/>
            <a:tailEnd/>
          </a:ln>
        </p:spPr>
        <p:txBody>
          <a:bodyPr>
            <a:spAutoFit/>
          </a:bodyPr>
          <a:lstStyle/>
          <a:p>
            <a:r>
              <a:rPr lang="en-US" sz="1800" b="0" dirty="0">
                <a:solidFill>
                  <a:srgbClr val="FF0000"/>
                </a:solidFill>
                <a:latin typeface="Comic Sans MS" pitchFamily="66" charset="0"/>
              </a:rPr>
              <a:t>Proportion of drifters that reached destination boxes in 1) the western Ross Sea (WRS), 2) central Ross Sea (CRS), 3) eastern Ross Sea (ERS), 4) continental slope of the northern Ross Sea (NRS), 5) western boundary of the model domain along the northern Ross Sea continental slope (WSP), 6) northern boundary of the model domain in the western SPB (NSP).</a:t>
            </a:r>
            <a:r>
              <a:rPr lang="en-US" sz="1400" b="0" dirty="0">
                <a:solidFill>
                  <a:schemeClr val="bg1"/>
                </a:solidFill>
                <a:latin typeface="Comic Sans MS" pitchFamily="66" charset="0"/>
              </a:rPr>
              <a:t> </a:t>
            </a:r>
          </a:p>
          <a:p>
            <a:r>
              <a:rPr lang="en-US" sz="1400" dirty="0">
                <a:solidFill>
                  <a:schemeClr val="bg1"/>
                </a:solidFill>
                <a:latin typeface="Comic Sans MS" pitchFamily="66" charset="0"/>
              </a:rPr>
              <a:t> </a:t>
            </a:r>
          </a:p>
          <a:p>
            <a:r>
              <a:rPr lang="en-US" sz="1600" dirty="0">
                <a:solidFill>
                  <a:schemeClr val="bg1"/>
                </a:solidFill>
                <a:latin typeface="Comic Sans MS" pitchFamily="66" charset="0"/>
              </a:rPr>
              <a:t> </a:t>
            </a:r>
          </a:p>
          <a:p>
            <a:r>
              <a:rPr lang="en-US" sz="1600" dirty="0">
                <a:solidFill>
                  <a:schemeClr val="bg1"/>
                </a:solidFill>
                <a:latin typeface="Comic Sans MS" pitchFamily="66" charset="0"/>
              </a:rPr>
              <a:t>Released from:	Depth (m)     No.	 Percentage reaching:</a:t>
            </a:r>
          </a:p>
          <a:p>
            <a:r>
              <a:rPr lang="en-US" sz="1600" dirty="0">
                <a:solidFill>
                  <a:schemeClr val="bg1"/>
                </a:solidFill>
                <a:latin typeface="Comic Sans MS" pitchFamily="66" charset="0"/>
              </a:rPr>
              <a:t>		        	      	 WRS  	  CRS    ERS      NRS   	 </a:t>
            </a:r>
          </a:p>
          <a:p>
            <a:r>
              <a:rPr lang="en-US" sz="1600" dirty="0">
                <a:solidFill>
                  <a:schemeClr val="bg1"/>
                </a:solidFill>
                <a:latin typeface="Comic Sans MS" pitchFamily="66" charset="0"/>
              </a:rPr>
              <a:t>Early life </a:t>
            </a:r>
          </a:p>
          <a:p>
            <a:r>
              <a:rPr lang="en-US" sz="1600" dirty="0" err="1">
                <a:solidFill>
                  <a:schemeClr val="bg1"/>
                </a:solidFill>
                <a:latin typeface="Comic Sans MS" pitchFamily="66" charset="0"/>
              </a:rPr>
              <a:t>Cont.Slope</a:t>
            </a:r>
            <a:r>
              <a:rPr lang="en-US" sz="1600" dirty="0">
                <a:solidFill>
                  <a:schemeClr val="bg1"/>
                </a:solidFill>
                <a:latin typeface="Comic Sans MS" pitchFamily="66" charset="0"/>
              </a:rPr>
              <a:t> 	Surface     144     </a:t>
            </a:r>
            <a:r>
              <a:rPr lang="en-US" sz="1600" dirty="0">
                <a:solidFill>
                  <a:srgbClr val="FF0000"/>
                </a:solidFill>
                <a:latin typeface="Comic Sans MS" pitchFamily="66" charset="0"/>
              </a:rPr>
              <a:t>15   	  28  	 17 	  </a:t>
            </a:r>
            <a:r>
              <a:rPr lang="en-US" sz="1600" dirty="0">
                <a:solidFill>
                  <a:schemeClr val="bg1"/>
                </a:solidFill>
                <a:latin typeface="Comic Sans MS" pitchFamily="66" charset="0"/>
              </a:rPr>
              <a:t>20</a:t>
            </a:r>
            <a:r>
              <a:rPr lang="en-US" sz="1600" dirty="0">
                <a:solidFill>
                  <a:srgbClr val="FF0000"/>
                </a:solidFill>
                <a:latin typeface="Comic Sans MS" pitchFamily="66" charset="0"/>
              </a:rPr>
              <a:t> </a:t>
            </a:r>
            <a:r>
              <a:rPr lang="en-US" sz="1600" dirty="0">
                <a:solidFill>
                  <a:schemeClr val="bg1"/>
                </a:solidFill>
                <a:latin typeface="Comic Sans MS" pitchFamily="66" charset="0"/>
              </a:rPr>
              <a:t>	  </a:t>
            </a:r>
          </a:p>
          <a:p>
            <a:r>
              <a:rPr lang="en-US" sz="1600" dirty="0" err="1">
                <a:solidFill>
                  <a:schemeClr val="bg1"/>
                </a:solidFill>
                <a:latin typeface="Comic Sans MS" pitchFamily="66" charset="0"/>
              </a:rPr>
              <a:t>Cont.Slope</a:t>
            </a:r>
            <a:r>
              <a:rPr lang="en-US" sz="1600" dirty="0">
                <a:solidFill>
                  <a:schemeClr val="bg1"/>
                </a:solidFill>
                <a:latin typeface="Comic Sans MS" pitchFamily="66" charset="0"/>
              </a:rPr>
              <a:t> 	100	    144     09   	  19 	 14 	  15 	  </a:t>
            </a:r>
          </a:p>
          <a:p>
            <a:r>
              <a:rPr lang="en-US" sz="1600" dirty="0" err="1">
                <a:solidFill>
                  <a:schemeClr val="bg1"/>
                </a:solidFill>
                <a:latin typeface="Comic Sans MS" pitchFamily="66" charset="0"/>
              </a:rPr>
              <a:t>Cont.Slope</a:t>
            </a:r>
            <a:r>
              <a:rPr lang="en-US" sz="1600" dirty="0">
                <a:solidFill>
                  <a:schemeClr val="bg1"/>
                </a:solidFill>
                <a:latin typeface="Comic Sans MS" pitchFamily="66" charset="0"/>
              </a:rPr>
              <a:t> 	300          144     08   	  10  	 12 	  15 	</a:t>
            </a:r>
          </a:p>
          <a:p>
            <a:r>
              <a:rPr lang="en-US" sz="1600" dirty="0">
                <a:solidFill>
                  <a:schemeClr val="bg1"/>
                </a:solidFill>
                <a:latin typeface="Comic Sans MS" pitchFamily="66" charset="0"/>
              </a:rPr>
              <a:t>  </a:t>
            </a:r>
          </a:p>
          <a:p>
            <a:r>
              <a:rPr lang="en-US" sz="1600" dirty="0">
                <a:solidFill>
                  <a:schemeClr val="bg1"/>
                </a:solidFill>
                <a:latin typeface="Comic Sans MS" pitchFamily="66" charset="0"/>
              </a:rPr>
              <a:t>				 WRS  	  CRS    ERS  	 NRS   	 WSP   NSP</a:t>
            </a:r>
          </a:p>
          <a:p>
            <a:r>
              <a:rPr lang="en-US" sz="1600" dirty="0">
                <a:solidFill>
                  <a:schemeClr val="bg1"/>
                </a:solidFill>
                <a:latin typeface="Comic Sans MS" pitchFamily="66" charset="0"/>
              </a:rPr>
              <a:t>Juvenile</a:t>
            </a:r>
          </a:p>
          <a:p>
            <a:r>
              <a:rPr lang="en-US" sz="1600" dirty="0" err="1">
                <a:solidFill>
                  <a:schemeClr val="bg1"/>
                </a:solidFill>
                <a:latin typeface="Comic Sans MS" pitchFamily="66" charset="0"/>
              </a:rPr>
              <a:t>Dryg.Basin</a:t>
            </a:r>
            <a:r>
              <a:rPr lang="en-US" sz="1600" dirty="0">
                <a:solidFill>
                  <a:schemeClr val="bg1"/>
                </a:solidFill>
                <a:latin typeface="Comic Sans MS" pitchFamily="66" charset="0"/>
              </a:rPr>
              <a:t> 	100	     228    -	  13 	    0 	  30 	  36 	   1</a:t>
            </a:r>
          </a:p>
          <a:p>
            <a:r>
              <a:rPr lang="en-US" sz="1600" dirty="0" err="1">
                <a:solidFill>
                  <a:schemeClr val="bg1"/>
                </a:solidFill>
                <a:latin typeface="Comic Sans MS" pitchFamily="66" charset="0"/>
              </a:rPr>
              <a:t>Dryg.Basin</a:t>
            </a:r>
            <a:r>
              <a:rPr lang="en-US" sz="1600" dirty="0">
                <a:solidFill>
                  <a:schemeClr val="bg1"/>
                </a:solidFill>
                <a:latin typeface="Comic Sans MS" pitchFamily="66" charset="0"/>
              </a:rPr>
              <a:t> 	400	     228    -	   9 	    0 	  40  	  45 	   1</a:t>
            </a:r>
          </a:p>
          <a:p>
            <a:r>
              <a:rPr lang="en-US" sz="1600" dirty="0" err="1">
                <a:solidFill>
                  <a:schemeClr val="bg1"/>
                </a:solidFill>
                <a:latin typeface="Comic Sans MS" pitchFamily="66" charset="0"/>
              </a:rPr>
              <a:t>Dryg.Basin</a:t>
            </a:r>
            <a:r>
              <a:rPr lang="en-US" sz="1600" dirty="0">
                <a:solidFill>
                  <a:schemeClr val="bg1"/>
                </a:solidFill>
                <a:latin typeface="Comic Sans MS" pitchFamily="66" charset="0"/>
              </a:rPr>
              <a:t>	Bottom  	     456    - 	  10  	    0  	  </a:t>
            </a:r>
            <a:r>
              <a:rPr lang="en-US" sz="1600" dirty="0">
                <a:solidFill>
                  <a:srgbClr val="FF0000"/>
                </a:solidFill>
                <a:latin typeface="Comic Sans MS" pitchFamily="66" charset="0"/>
              </a:rPr>
              <a:t>39 	  48 </a:t>
            </a:r>
            <a:r>
              <a:rPr lang="en-US" sz="1600" dirty="0">
                <a:solidFill>
                  <a:schemeClr val="bg1"/>
                </a:solidFill>
                <a:latin typeface="Comic Sans MS" pitchFamily="66" charset="0"/>
              </a:rPr>
              <a:t>	   2</a:t>
            </a:r>
          </a:p>
          <a:p>
            <a:r>
              <a:rPr lang="en-US" sz="1600" dirty="0">
                <a:solidFill>
                  <a:schemeClr val="bg1"/>
                </a:solidFill>
                <a:latin typeface="Comic Sans MS" pitchFamily="66" charset="0"/>
              </a:rPr>
              <a:t>GC Basin 	Bottom       672    17  	    -  	    0  	  23  	  </a:t>
            </a:r>
            <a:r>
              <a:rPr lang="en-US" sz="1600" dirty="0">
                <a:solidFill>
                  <a:srgbClr val="FF0000"/>
                </a:solidFill>
                <a:latin typeface="Comic Sans MS" pitchFamily="66" charset="0"/>
              </a:rPr>
              <a:t>27  	  31</a:t>
            </a:r>
          </a:p>
          <a:p>
            <a:r>
              <a:rPr lang="en-US" sz="1600" dirty="0">
                <a:solidFill>
                  <a:schemeClr val="bg1"/>
                </a:solidFill>
                <a:latin typeface="Comic Sans MS" pitchFamily="66" charset="0"/>
              </a:rPr>
              <a:t>Eastern RS 	Bottom       360     7  	  43  	    -  	  33  	  </a:t>
            </a:r>
            <a:r>
              <a:rPr lang="en-US" sz="1600" dirty="0">
                <a:solidFill>
                  <a:srgbClr val="FF0000"/>
                </a:solidFill>
                <a:latin typeface="Comic Sans MS" pitchFamily="66" charset="0"/>
              </a:rPr>
              <a:t>32 	  16</a:t>
            </a:r>
          </a:p>
          <a:p>
            <a:r>
              <a:rPr lang="en-US" sz="1600" dirty="0">
                <a:solidFill>
                  <a:schemeClr val="bg1"/>
                </a:solidFill>
                <a:latin typeface="Comic Sans MS" pitchFamily="66" charset="0"/>
              </a:rPr>
              <a:t> </a:t>
            </a:r>
          </a:p>
          <a:p>
            <a:r>
              <a:rPr lang="en-US" sz="1600" dirty="0">
                <a:solidFill>
                  <a:schemeClr val="bg1"/>
                </a:solidFill>
                <a:latin typeface="Comic Sans MS" pitchFamily="66" charset="0"/>
              </a:rPr>
              <a:t>				 WRS  	  CRS    ERS  	 NRS   	 WSP   NSP</a:t>
            </a:r>
          </a:p>
          <a:p>
            <a:r>
              <a:rPr lang="en-US" sz="1600" dirty="0">
                <a:solidFill>
                  <a:schemeClr val="bg1"/>
                </a:solidFill>
                <a:latin typeface="Comic Sans MS" pitchFamily="66" charset="0"/>
              </a:rPr>
              <a:t> Adult</a:t>
            </a:r>
          </a:p>
          <a:p>
            <a:r>
              <a:rPr lang="en-US" sz="1600" dirty="0" err="1">
                <a:solidFill>
                  <a:schemeClr val="bg1"/>
                </a:solidFill>
                <a:latin typeface="Comic Sans MS" pitchFamily="66" charset="0"/>
              </a:rPr>
              <a:t>Cont.Slope</a:t>
            </a:r>
            <a:r>
              <a:rPr lang="en-US" sz="1600" dirty="0">
                <a:solidFill>
                  <a:schemeClr val="bg1"/>
                </a:solidFill>
                <a:latin typeface="Comic Sans MS" pitchFamily="66" charset="0"/>
              </a:rPr>
              <a:t> 	500	    144      4  	   9  	   8 	  22  	  22 	  21</a:t>
            </a:r>
          </a:p>
          <a:p>
            <a:r>
              <a:rPr lang="en-US" sz="1600" dirty="0" err="1">
                <a:solidFill>
                  <a:schemeClr val="bg1"/>
                </a:solidFill>
                <a:latin typeface="Comic Sans MS" pitchFamily="66" charset="0"/>
              </a:rPr>
              <a:t>Cont.Slope</a:t>
            </a:r>
            <a:r>
              <a:rPr lang="en-US" sz="1600" dirty="0">
                <a:solidFill>
                  <a:schemeClr val="bg1"/>
                </a:solidFill>
                <a:latin typeface="Comic Sans MS" pitchFamily="66" charset="0"/>
              </a:rPr>
              <a:t> 	1000         144      3 	  10  	  10 	  18</a:t>
            </a:r>
            <a:r>
              <a:rPr lang="en-US" sz="1600" dirty="0">
                <a:solidFill>
                  <a:srgbClr val="FF0000"/>
                </a:solidFill>
                <a:latin typeface="Comic Sans MS" pitchFamily="66" charset="0"/>
              </a:rPr>
              <a:t> 	  16 	  24</a:t>
            </a:r>
          </a:p>
          <a:p>
            <a:r>
              <a:rPr lang="en-US" sz="1600" dirty="0">
                <a:solidFill>
                  <a:schemeClr val="bg1"/>
                </a:solidFill>
                <a:latin typeface="Comic Sans MS" pitchFamily="66" charset="0"/>
              </a:rPr>
              <a:t> </a:t>
            </a:r>
          </a:p>
          <a:p>
            <a:endParaRPr lang="en-US" sz="1600" dirty="0">
              <a:solidFill>
                <a:schemeClr val="bg1"/>
              </a:solidFill>
              <a:latin typeface="Comic Sans MS" pitchFamily="66"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46914" name="Rectangle 2"/>
          <p:cNvSpPr>
            <a:spLocks noGrp="1" noChangeArrowheads="1"/>
          </p:cNvSpPr>
          <p:nvPr>
            <p:ph type="title"/>
          </p:nvPr>
        </p:nvSpPr>
        <p:spPr>
          <a:xfrm>
            <a:off x="457200" y="0"/>
            <a:ext cx="8229600" cy="990600"/>
          </a:xfrm>
        </p:spPr>
        <p:txBody>
          <a:bodyPr/>
          <a:lstStyle/>
          <a:p>
            <a:pPr algn="ctr" eaLnBrk="1" hangingPunct="1">
              <a:defRPr/>
            </a:pPr>
            <a:r>
              <a:rPr lang="en-US" sz="3600" b="1" dirty="0" smtClean="0">
                <a:solidFill>
                  <a:srgbClr val="FFFF00"/>
                </a:solidFill>
                <a:latin typeface="Comic Sans MS" pitchFamily="66" charset="0"/>
              </a:rPr>
              <a:t>Summary</a:t>
            </a:r>
          </a:p>
        </p:txBody>
      </p:sp>
      <p:sp>
        <p:nvSpPr>
          <p:cNvPr id="1446915" name="Rectangle 3"/>
          <p:cNvSpPr>
            <a:spLocks noGrp="1" noChangeArrowheads="1"/>
          </p:cNvSpPr>
          <p:nvPr>
            <p:ph type="body" idx="1"/>
          </p:nvPr>
        </p:nvSpPr>
        <p:spPr>
          <a:xfrm>
            <a:off x="457200" y="838200"/>
            <a:ext cx="8229600" cy="5486400"/>
          </a:xfrm>
        </p:spPr>
        <p:txBody>
          <a:bodyPr/>
          <a:lstStyle/>
          <a:p>
            <a:pPr eaLnBrk="1" hangingPunct="1">
              <a:lnSpc>
                <a:spcPct val="90000"/>
              </a:lnSpc>
              <a:defRPr/>
            </a:pPr>
            <a:r>
              <a:rPr lang="en-US" sz="2800" dirty="0" smtClean="0">
                <a:latin typeface="Comic Sans MS" pitchFamily="66" charset="0"/>
              </a:rPr>
              <a:t>Circulation in the Ross Sea is strongly controlled by bathymetry</a:t>
            </a:r>
          </a:p>
          <a:p>
            <a:pPr eaLnBrk="1" hangingPunct="1">
              <a:lnSpc>
                <a:spcPct val="90000"/>
              </a:lnSpc>
              <a:defRPr/>
            </a:pPr>
            <a:endParaRPr lang="en-US" sz="2800" dirty="0" smtClean="0">
              <a:latin typeface="Comic Sans MS" pitchFamily="66" charset="0"/>
            </a:endParaRPr>
          </a:p>
          <a:p>
            <a:pPr eaLnBrk="1" hangingPunct="1">
              <a:lnSpc>
                <a:spcPct val="90000"/>
              </a:lnSpc>
              <a:defRPr/>
            </a:pPr>
            <a:r>
              <a:rPr lang="en-US" sz="2800" dirty="0" smtClean="0">
                <a:latin typeface="Comic Sans MS" pitchFamily="66" charset="0"/>
              </a:rPr>
              <a:t>Locations of MCDW intrusions are pretty well known but temporal variability is still a question</a:t>
            </a:r>
          </a:p>
          <a:p>
            <a:pPr eaLnBrk="1" hangingPunct="1">
              <a:lnSpc>
                <a:spcPct val="90000"/>
              </a:lnSpc>
              <a:defRPr/>
            </a:pPr>
            <a:endParaRPr lang="en-US" sz="2800" dirty="0" smtClean="0">
              <a:latin typeface="Comic Sans MS" pitchFamily="66" charset="0"/>
            </a:endParaRPr>
          </a:p>
          <a:p>
            <a:pPr eaLnBrk="1" hangingPunct="1">
              <a:lnSpc>
                <a:spcPct val="90000"/>
              </a:lnSpc>
              <a:defRPr/>
            </a:pPr>
            <a:r>
              <a:rPr lang="en-US" sz="2800" dirty="0" smtClean="0">
                <a:latin typeface="Comic Sans MS" pitchFamily="66" charset="0"/>
              </a:rPr>
              <a:t>Particle simulations show that early life stages of Antarctic </a:t>
            </a:r>
            <a:r>
              <a:rPr lang="en-US" sz="2800" dirty="0" err="1" smtClean="0">
                <a:latin typeface="Comic Sans MS" pitchFamily="66" charset="0"/>
              </a:rPr>
              <a:t>toothfish</a:t>
            </a:r>
            <a:r>
              <a:rPr lang="en-US" sz="2800" dirty="0" smtClean="0">
                <a:latin typeface="Comic Sans MS" pitchFamily="66" charset="0"/>
              </a:rPr>
              <a:t> in the slope front current could be transported to areas in the Ross Sea where juveniles are caught; deeper flow along slope facilitates adult movement back into SPB where spawning adults are caught</a:t>
            </a:r>
          </a:p>
          <a:p>
            <a:pPr eaLnBrk="1" hangingPunct="1">
              <a:lnSpc>
                <a:spcPct val="90000"/>
              </a:lnSpc>
              <a:defRPr/>
            </a:pPr>
            <a:endParaRPr lang="en-US" sz="2800" dirty="0" smtClean="0">
              <a:latin typeface="Comic Sans MS" pitchFamily="66"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250" name="Text Box 3"/>
          <p:cNvSpPr txBox="1">
            <a:spLocks noChangeArrowheads="1"/>
          </p:cNvSpPr>
          <p:nvPr/>
        </p:nvSpPr>
        <p:spPr bwMode="auto">
          <a:xfrm>
            <a:off x="5105400" y="4343400"/>
            <a:ext cx="2632075" cy="369888"/>
          </a:xfrm>
          <a:prstGeom prst="rect">
            <a:avLst/>
          </a:prstGeom>
          <a:noFill/>
          <a:ln w="9525">
            <a:noFill/>
            <a:miter lim="800000"/>
            <a:headEnd/>
            <a:tailEnd/>
          </a:ln>
        </p:spPr>
        <p:txBody>
          <a:bodyPr>
            <a:spAutoFit/>
          </a:bodyPr>
          <a:lstStyle/>
          <a:p>
            <a:r>
              <a:rPr lang="en-US" sz="1800" b="0" dirty="0" err="1">
                <a:solidFill>
                  <a:srgbClr val="000099"/>
                </a:solidFill>
                <a:latin typeface="Comic Sans MS" pitchFamily="66" charset="0"/>
              </a:rPr>
              <a:t>Hanchet</a:t>
            </a:r>
            <a:r>
              <a:rPr lang="en-US" sz="1800" b="0" dirty="0">
                <a:solidFill>
                  <a:srgbClr val="000099"/>
                </a:solidFill>
                <a:latin typeface="Comic Sans MS" pitchFamily="66" charset="0"/>
              </a:rPr>
              <a:t> et al., 2008</a:t>
            </a:r>
          </a:p>
        </p:txBody>
      </p:sp>
      <p:sp>
        <p:nvSpPr>
          <p:cNvPr id="53251" name="Text Box 5"/>
          <p:cNvSpPr txBox="1">
            <a:spLocks noChangeArrowheads="1"/>
          </p:cNvSpPr>
          <p:nvPr/>
        </p:nvSpPr>
        <p:spPr bwMode="auto">
          <a:xfrm>
            <a:off x="762000" y="4419600"/>
            <a:ext cx="2286000" cy="369888"/>
          </a:xfrm>
          <a:prstGeom prst="rect">
            <a:avLst/>
          </a:prstGeom>
          <a:noFill/>
          <a:ln w="9525">
            <a:noFill/>
            <a:miter lim="800000"/>
            <a:headEnd/>
            <a:tailEnd/>
          </a:ln>
        </p:spPr>
        <p:txBody>
          <a:bodyPr>
            <a:spAutoFit/>
          </a:bodyPr>
          <a:lstStyle/>
          <a:p>
            <a:pPr algn="ctr"/>
            <a:r>
              <a:rPr lang="en-US" sz="1800" b="0" dirty="0">
                <a:solidFill>
                  <a:srgbClr val="000099"/>
                </a:solidFill>
                <a:latin typeface="Comic Sans MS" pitchFamily="66" charset="0"/>
              </a:rPr>
              <a:t>Orsi, 1995</a:t>
            </a:r>
          </a:p>
        </p:txBody>
      </p:sp>
      <p:pic>
        <p:nvPicPr>
          <p:cNvPr id="53252" name="Picture 2"/>
          <p:cNvPicPr>
            <a:picLocks noChangeAspect="1" noChangeArrowheads="1"/>
          </p:cNvPicPr>
          <p:nvPr/>
        </p:nvPicPr>
        <p:blipFill>
          <a:blip r:embed="rId3"/>
          <a:srcRect/>
          <a:stretch>
            <a:fillRect/>
          </a:stretch>
        </p:blipFill>
        <p:spPr bwMode="auto">
          <a:xfrm>
            <a:off x="3390900" y="447675"/>
            <a:ext cx="5753100" cy="2981325"/>
          </a:xfrm>
          <a:prstGeom prst="rect">
            <a:avLst/>
          </a:prstGeom>
          <a:noFill/>
          <a:ln w="9525">
            <a:noFill/>
            <a:miter lim="800000"/>
            <a:headEnd/>
            <a:tailEnd/>
          </a:ln>
        </p:spPr>
      </p:pic>
      <p:pic>
        <p:nvPicPr>
          <p:cNvPr id="53253" name="Picture 4" descr="Fig13-13s"/>
          <p:cNvPicPr>
            <a:picLocks noChangeAspect="1" noChangeArrowheads="1"/>
          </p:cNvPicPr>
          <p:nvPr/>
        </p:nvPicPr>
        <p:blipFill>
          <a:blip r:embed="rId4"/>
          <a:srcRect/>
          <a:stretch>
            <a:fillRect/>
          </a:stretch>
        </p:blipFill>
        <p:spPr bwMode="auto">
          <a:xfrm>
            <a:off x="0" y="304800"/>
            <a:ext cx="3886200" cy="3749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3"/>
          <a:srcRect/>
          <a:stretch>
            <a:fillRect/>
          </a:stretch>
        </p:blipFill>
        <p:spPr bwMode="auto">
          <a:xfrm>
            <a:off x="685800" y="388938"/>
            <a:ext cx="4560888" cy="6080125"/>
          </a:xfrm>
          <a:prstGeom prst="rect">
            <a:avLst/>
          </a:prstGeom>
          <a:noFill/>
          <a:ln w="9525">
            <a:noFill/>
            <a:miter lim="800000"/>
            <a:headEnd/>
            <a:tailEnd/>
          </a:ln>
        </p:spPr>
      </p:pic>
      <p:sp>
        <p:nvSpPr>
          <p:cNvPr id="54275" name="TextBox 2"/>
          <p:cNvSpPr txBox="1">
            <a:spLocks noChangeArrowheads="1"/>
          </p:cNvSpPr>
          <p:nvPr/>
        </p:nvSpPr>
        <p:spPr bwMode="auto">
          <a:xfrm>
            <a:off x="5715000" y="914400"/>
            <a:ext cx="3457998" cy="646331"/>
          </a:xfrm>
          <a:prstGeom prst="rect">
            <a:avLst/>
          </a:prstGeom>
          <a:noFill/>
          <a:ln w="9525">
            <a:noFill/>
            <a:miter lim="800000"/>
            <a:headEnd/>
            <a:tailEnd/>
          </a:ln>
        </p:spPr>
        <p:txBody>
          <a:bodyPr wrap="none">
            <a:spAutoFit/>
          </a:bodyPr>
          <a:lstStyle/>
          <a:p>
            <a:r>
              <a:rPr lang="en-US" sz="1800" b="0" dirty="0">
                <a:solidFill>
                  <a:schemeClr val="bg1"/>
                </a:solidFill>
                <a:latin typeface="Comic Sans MS" pitchFamily="66" charset="0"/>
              </a:rPr>
              <a:t>HadGEM1.1 (1° horizontal </a:t>
            </a:r>
          </a:p>
          <a:p>
            <a:r>
              <a:rPr lang="en-US" sz="1800" b="0" dirty="0">
                <a:solidFill>
                  <a:schemeClr val="bg1"/>
                </a:solidFill>
                <a:latin typeface="Comic Sans MS" pitchFamily="66" charset="0"/>
              </a:rPr>
              <a:t>resolution, highest ACC </a:t>
            </a:r>
            <a:r>
              <a:rPr lang="en-US" sz="1800" b="0" dirty="0" err="1">
                <a:solidFill>
                  <a:schemeClr val="bg1"/>
                </a:solidFill>
                <a:latin typeface="Comic Sans MS" pitchFamily="66" charset="0"/>
              </a:rPr>
              <a:t>xport</a:t>
            </a:r>
            <a:r>
              <a:rPr lang="en-US" sz="1800" b="0" dirty="0">
                <a:solidFill>
                  <a:schemeClr val="bg1"/>
                </a:solidFill>
                <a:latin typeface="Comic Sans MS" pitchFamily="66" charset="0"/>
              </a:rPr>
              <a:t>)</a:t>
            </a:r>
          </a:p>
        </p:txBody>
      </p:sp>
      <p:sp>
        <p:nvSpPr>
          <p:cNvPr id="54276" name="TextBox 3"/>
          <p:cNvSpPr txBox="1">
            <a:spLocks noChangeArrowheads="1"/>
          </p:cNvSpPr>
          <p:nvPr/>
        </p:nvSpPr>
        <p:spPr bwMode="auto">
          <a:xfrm>
            <a:off x="5715000" y="2895600"/>
            <a:ext cx="3363421" cy="646331"/>
          </a:xfrm>
          <a:prstGeom prst="rect">
            <a:avLst/>
          </a:prstGeom>
          <a:noFill/>
          <a:ln w="9525">
            <a:noFill/>
            <a:miter lim="800000"/>
            <a:headEnd/>
            <a:tailEnd/>
          </a:ln>
        </p:spPr>
        <p:txBody>
          <a:bodyPr wrap="none">
            <a:spAutoFit/>
          </a:bodyPr>
          <a:lstStyle/>
          <a:p>
            <a:r>
              <a:rPr lang="en-US" sz="1800" b="0" dirty="0">
                <a:solidFill>
                  <a:schemeClr val="bg1"/>
                </a:solidFill>
                <a:latin typeface="Comic Sans MS" pitchFamily="66" charset="0"/>
              </a:rPr>
              <a:t>HiGEM1.1 (1/3° horizontal </a:t>
            </a:r>
          </a:p>
          <a:p>
            <a:r>
              <a:rPr lang="en-US" sz="1800" b="0" dirty="0">
                <a:solidFill>
                  <a:schemeClr val="bg1"/>
                </a:solidFill>
                <a:latin typeface="Comic Sans MS" pitchFamily="66" charset="0"/>
              </a:rPr>
              <a:t>resolution, middle ACC </a:t>
            </a:r>
            <a:r>
              <a:rPr lang="en-US" sz="1800" b="0" dirty="0" err="1">
                <a:solidFill>
                  <a:schemeClr val="bg1"/>
                </a:solidFill>
                <a:latin typeface="Comic Sans MS" pitchFamily="66" charset="0"/>
              </a:rPr>
              <a:t>xport</a:t>
            </a:r>
            <a:r>
              <a:rPr lang="en-US" sz="1800" b="0" dirty="0">
                <a:solidFill>
                  <a:schemeClr val="bg1"/>
                </a:solidFill>
                <a:latin typeface="Comic Sans MS" pitchFamily="66" charset="0"/>
              </a:rPr>
              <a:t>)</a:t>
            </a:r>
          </a:p>
        </p:txBody>
      </p:sp>
      <p:sp>
        <p:nvSpPr>
          <p:cNvPr id="54277" name="TextBox 4"/>
          <p:cNvSpPr txBox="1">
            <a:spLocks noChangeArrowheads="1"/>
          </p:cNvSpPr>
          <p:nvPr/>
        </p:nvSpPr>
        <p:spPr bwMode="auto">
          <a:xfrm>
            <a:off x="5791200" y="4572000"/>
            <a:ext cx="3006725" cy="1754326"/>
          </a:xfrm>
          <a:prstGeom prst="rect">
            <a:avLst/>
          </a:prstGeom>
          <a:noFill/>
          <a:ln w="9525">
            <a:noFill/>
            <a:miter lim="800000"/>
            <a:headEnd/>
            <a:tailEnd/>
          </a:ln>
        </p:spPr>
        <p:txBody>
          <a:bodyPr>
            <a:spAutoFit/>
          </a:bodyPr>
          <a:lstStyle/>
          <a:p>
            <a:r>
              <a:rPr lang="en-US" sz="1800" b="0" dirty="0">
                <a:solidFill>
                  <a:schemeClr val="bg1"/>
                </a:solidFill>
                <a:latin typeface="Comic Sans MS" pitchFamily="66" charset="0"/>
              </a:rPr>
              <a:t>BRAN2.1 (1/10° horizontal </a:t>
            </a:r>
          </a:p>
          <a:p>
            <a:r>
              <a:rPr lang="en-US" sz="1800" b="0" dirty="0">
                <a:solidFill>
                  <a:schemeClr val="bg1"/>
                </a:solidFill>
                <a:latin typeface="Comic Sans MS" pitchFamily="66" charset="0"/>
              </a:rPr>
              <a:t>resolution, lowest ACC </a:t>
            </a:r>
            <a:r>
              <a:rPr lang="en-US" sz="1800" b="0" dirty="0" err="1">
                <a:solidFill>
                  <a:schemeClr val="bg1"/>
                </a:solidFill>
                <a:latin typeface="Comic Sans MS" pitchFamily="66" charset="0"/>
              </a:rPr>
              <a:t>xport</a:t>
            </a:r>
            <a:r>
              <a:rPr lang="en-US" sz="1800" b="0" dirty="0">
                <a:solidFill>
                  <a:schemeClr val="bg1"/>
                </a:solidFill>
                <a:latin typeface="Comic Sans MS" pitchFamily="66" charset="0"/>
              </a:rPr>
              <a:t>)</a:t>
            </a:r>
          </a:p>
          <a:p>
            <a:endParaRPr lang="en-US" sz="1800" b="0" dirty="0">
              <a:solidFill>
                <a:schemeClr val="bg1"/>
              </a:solidFill>
              <a:latin typeface="Comic Sans MS" pitchFamily="66" charset="0"/>
            </a:endParaRPr>
          </a:p>
          <a:p>
            <a:endParaRPr lang="en-US" sz="1800" b="0" dirty="0">
              <a:solidFill>
                <a:schemeClr val="bg1"/>
              </a:solidFill>
              <a:latin typeface="Comic Sans MS" pitchFamily="66" charset="0"/>
            </a:endParaRPr>
          </a:p>
          <a:p>
            <a:r>
              <a:rPr lang="en-US" sz="1800" b="0" dirty="0" smtClean="0">
                <a:solidFill>
                  <a:schemeClr val="bg1"/>
                </a:solidFill>
                <a:latin typeface="Comic Sans MS" pitchFamily="66" charset="0"/>
              </a:rPr>
              <a:t>Rickard </a:t>
            </a:r>
            <a:r>
              <a:rPr lang="en-US" sz="1800" b="0" dirty="0">
                <a:solidFill>
                  <a:schemeClr val="bg1"/>
                </a:solidFill>
                <a:latin typeface="Comic Sans MS" pitchFamily="66" charset="0"/>
              </a:rPr>
              <a:t>et al., </a:t>
            </a:r>
            <a:r>
              <a:rPr lang="en-US" sz="1800" b="0" dirty="0" smtClean="0">
                <a:solidFill>
                  <a:schemeClr val="bg1"/>
                </a:solidFill>
                <a:latin typeface="Comic Sans MS" pitchFamily="66" charset="0"/>
              </a:rPr>
              <a:t>2010</a:t>
            </a:r>
            <a:endParaRPr lang="en-US" sz="1800" b="0" dirty="0">
              <a:solidFill>
                <a:schemeClr val="bg1"/>
              </a:solidFill>
              <a:latin typeface="Comic Sans MS" pitchFamily="66"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3"/>
          <a:srcRect l="2885" t="1319" r="3848" b="51430"/>
          <a:stretch>
            <a:fillRect/>
          </a:stretch>
        </p:blipFill>
        <p:spPr bwMode="auto">
          <a:xfrm>
            <a:off x="139700" y="91416"/>
            <a:ext cx="8864600" cy="3275672"/>
          </a:xfrm>
          <a:prstGeom prst="rect">
            <a:avLst/>
          </a:prstGeom>
          <a:noFill/>
          <a:ln w="9525">
            <a:noFill/>
            <a:miter lim="800000"/>
            <a:headEnd/>
            <a:tailEnd/>
          </a:ln>
        </p:spPr>
      </p:pic>
      <p:sp>
        <p:nvSpPr>
          <p:cNvPr id="55299" name="TextBox 2"/>
          <p:cNvSpPr txBox="1">
            <a:spLocks noChangeArrowheads="1"/>
          </p:cNvSpPr>
          <p:nvPr/>
        </p:nvSpPr>
        <p:spPr bwMode="auto">
          <a:xfrm>
            <a:off x="304800" y="838200"/>
            <a:ext cx="3048000" cy="461963"/>
          </a:xfrm>
          <a:prstGeom prst="rect">
            <a:avLst/>
          </a:prstGeom>
          <a:noFill/>
          <a:ln w="9525">
            <a:noFill/>
            <a:miter lim="800000"/>
            <a:headEnd/>
            <a:tailEnd/>
          </a:ln>
        </p:spPr>
        <p:txBody>
          <a:bodyPr>
            <a:spAutoFit/>
          </a:bodyPr>
          <a:lstStyle/>
          <a:p>
            <a:r>
              <a:rPr lang="en-US">
                <a:solidFill>
                  <a:srgbClr val="FFFFFF"/>
                </a:solidFill>
              </a:rPr>
              <a:t>     </a:t>
            </a:r>
          </a:p>
        </p:txBody>
      </p:sp>
      <p:sp>
        <p:nvSpPr>
          <p:cNvPr id="55300" name="Rectangle 5"/>
          <p:cNvSpPr>
            <a:spLocks noChangeArrowheads="1"/>
          </p:cNvSpPr>
          <p:nvPr/>
        </p:nvSpPr>
        <p:spPr bwMode="auto">
          <a:xfrm>
            <a:off x="5791200" y="3059113"/>
            <a:ext cx="2895600" cy="369887"/>
          </a:xfrm>
          <a:prstGeom prst="rect">
            <a:avLst/>
          </a:prstGeom>
          <a:noFill/>
          <a:ln w="9525">
            <a:noFill/>
            <a:miter lim="800000"/>
            <a:headEnd/>
            <a:tailEnd/>
          </a:ln>
        </p:spPr>
        <p:txBody>
          <a:bodyPr anchor="ctr">
            <a:spAutoFit/>
          </a:bodyPr>
          <a:lstStyle/>
          <a:p>
            <a:pPr eaLnBrk="0" hangingPunct="0"/>
            <a:r>
              <a:rPr lang="en-US" sz="1800" b="0" dirty="0" err="1" smtClean="0">
                <a:solidFill>
                  <a:srgbClr val="000099"/>
                </a:solidFill>
                <a:latin typeface="Comic Sans MS" pitchFamily="66" charset="0"/>
              </a:rPr>
              <a:t>Sigman</a:t>
            </a:r>
            <a:r>
              <a:rPr lang="en-US" sz="1800" b="0" dirty="0" smtClean="0">
                <a:solidFill>
                  <a:srgbClr val="000099"/>
                </a:solidFill>
                <a:latin typeface="Comic Sans MS" pitchFamily="66" charset="0"/>
              </a:rPr>
              <a:t> </a:t>
            </a:r>
            <a:r>
              <a:rPr lang="en-US" sz="1800" b="0" dirty="0">
                <a:solidFill>
                  <a:srgbClr val="000099"/>
                </a:solidFill>
                <a:latin typeface="Comic Sans MS" pitchFamily="66" charset="0"/>
              </a:rPr>
              <a:t>and Boyle, </a:t>
            </a:r>
            <a:r>
              <a:rPr lang="en-US" sz="1800" b="0" dirty="0" smtClean="0">
                <a:solidFill>
                  <a:srgbClr val="000099"/>
                </a:solidFill>
                <a:latin typeface="Comic Sans MS" pitchFamily="66" charset="0"/>
              </a:rPr>
              <a:t>2000</a:t>
            </a:r>
            <a:endParaRPr lang="en-US" sz="1800" b="0" baseline="-30000" dirty="0">
              <a:solidFill>
                <a:srgbClr val="000099"/>
              </a:solidFill>
              <a:latin typeface="Comic Sans MS" pitchFamily="66" charset="0"/>
            </a:endParaRPr>
          </a:p>
        </p:txBody>
      </p:sp>
      <p:pic>
        <p:nvPicPr>
          <p:cNvPr id="55302" name="Picture 2" descr="ex43.jpg"/>
          <p:cNvPicPr>
            <a:picLocks noChangeAspect="1"/>
          </p:cNvPicPr>
          <p:nvPr/>
        </p:nvPicPr>
        <p:blipFill>
          <a:blip r:embed="rId4"/>
          <a:srcRect/>
          <a:stretch>
            <a:fillRect/>
          </a:stretch>
        </p:blipFill>
        <p:spPr bwMode="auto">
          <a:xfrm>
            <a:off x="152400" y="3165475"/>
            <a:ext cx="5105400" cy="3535363"/>
          </a:xfrm>
          <a:prstGeom prst="rect">
            <a:avLst/>
          </a:prstGeom>
          <a:noFill/>
          <a:ln w="9525">
            <a:noFill/>
            <a:miter lim="800000"/>
            <a:headEnd/>
            <a:tailEnd/>
          </a:ln>
        </p:spPr>
      </p:pic>
      <p:sp>
        <p:nvSpPr>
          <p:cNvPr id="55303" name="Rectangle 5"/>
          <p:cNvSpPr>
            <a:spLocks noChangeArrowheads="1"/>
          </p:cNvSpPr>
          <p:nvPr/>
        </p:nvSpPr>
        <p:spPr bwMode="auto">
          <a:xfrm>
            <a:off x="5486400" y="5867400"/>
            <a:ext cx="2895600" cy="646113"/>
          </a:xfrm>
          <a:prstGeom prst="rect">
            <a:avLst/>
          </a:prstGeom>
          <a:noFill/>
          <a:ln w="9525">
            <a:noFill/>
            <a:miter lim="800000"/>
            <a:headEnd/>
            <a:tailEnd/>
          </a:ln>
        </p:spPr>
        <p:txBody>
          <a:bodyPr anchor="ctr">
            <a:spAutoFit/>
          </a:bodyPr>
          <a:lstStyle/>
          <a:p>
            <a:pPr eaLnBrk="0" hangingPunct="0"/>
            <a:r>
              <a:rPr lang="en-US" sz="1800" b="0" dirty="0" smtClean="0">
                <a:solidFill>
                  <a:srgbClr val="000099"/>
                </a:solidFill>
                <a:latin typeface="Comic Sans MS" pitchFamily="66" charset="0"/>
              </a:rPr>
              <a:t>adapted </a:t>
            </a:r>
            <a:r>
              <a:rPr lang="en-US" sz="1800" b="0" dirty="0">
                <a:solidFill>
                  <a:srgbClr val="000099"/>
                </a:solidFill>
                <a:latin typeface="Comic Sans MS" pitchFamily="66" charset="0"/>
              </a:rPr>
              <a:t>from Gordon and Comiso, </a:t>
            </a:r>
            <a:r>
              <a:rPr lang="en-US" sz="1800" b="0" dirty="0" smtClean="0">
                <a:solidFill>
                  <a:srgbClr val="000099"/>
                </a:solidFill>
                <a:latin typeface="Comic Sans MS" pitchFamily="66" charset="0"/>
              </a:rPr>
              <a:t>1988</a:t>
            </a:r>
            <a:endParaRPr lang="en-US" sz="1800" b="0" baseline="-30000" dirty="0">
              <a:solidFill>
                <a:srgbClr val="000099"/>
              </a:solidFill>
              <a:latin typeface="Comic Sans MS" pitchFamily="66"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7347" name="TextBox 3"/>
          <p:cNvSpPr txBox="1">
            <a:spLocks noChangeArrowheads="1"/>
          </p:cNvSpPr>
          <p:nvPr/>
        </p:nvSpPr>
        <p:spPr bwMode="auto">
          <a:xfrm>
            <a:off x="3332163" y="6324600"/>
            <a:ext cx="2480166" cy="369332"/>
          </a:xfrm>
          <a:prstGeom prst="rect">
            <a:avLst/>
          </a:prstGeom>
          <a:noFill/>
          <a:ln w="9525">
            <a:noFill/>
            <a:miter lim="800000"/>
            <a:headEnd/>
            <a:tailEnd/>
          </a:ln>
        </p:spPr>
        <p:txBody>
          <a:bodyPr wrap="none">
            <a:spAutoFit/>
          </a:bodyPr>
          <a:lstStyle/>
          <a:p>
            <a:pPr algn="l" rtl="0" fontAlgn="base">
              <a:spcBef>
                <a:spcPct val="0"/>
              </a:spcBef>
              <a:spcAft>
                <a:spcPct val="0"/>
              </a:spcAft>
            </a:pPr>
            <a:r>
              <a:rPr lang="en-US" sz="1800" b="0" kern="1200" dirty="0">
                <a:solidFill>
                  <a:srgbClr val="000099"/>
                </a:solidFill>
                <a:latin typeface="Comic Sans MS" pitchFamily="66" charset="0"/>
                <a:ea typeface="+mn-ea"/>
                <a:cs typeface="+mn-cs"/>
              </a:rPr>
              <a:t>University of Bremen</a:t>
            </a:r>
          </a:p>
        </p:txBody>
      </p:sp>
      <p:pic>
        <p:nvPicPr>
          <p:cNvPr id="4" name="Icefilm.mpg">
            <a:hlinkClick r:id="" action="ppaction://media"/>
          </p:cNvPr>
          <p:cNvPicPr>
            <a:picLocks noRot="1" noChangeAspect="1"/>
          </p:cNvPicPr>
          <p:nvPr>
            <a:videoFile r:link="rId1"/>
          </p:nvPr>
        </p:nvPicPr>
        <p:blipFill>
          <a:blip r:embed="rId4"/>
          <a:stretch>
            <a:fillRect/>
          </a:stretch>
        </p:blipFill>
        <p:spPr>
          <a:xfrm>
            <a:off x="1859973" y="152400"/>
            <a:ext cx="5424054" cy="6172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11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8371" name="Picture 5" descr="Pages from OrsiandWiederwohl"/>
          <p:cNvPicPr>
            <a:picLocks noChangeAspect="1" noChangeArrowheads="1"/>
          </p:cNvPicPr>
          <p:nvPr/>
        </p:nvPicPr>
        <p:blipFill>
          <a:blip r:embed="rId3"/>
          <a:srcRect l="19774" t="27968" r="16751" b="35748"/>
          <a:stretch>
            <a:fillRect/>
          </a:stretch>
        </p:blipFill>
        <p:spPr bwMode="auto">
          <a:xfrm>
            <a:off x="152401" y="2057400"/>
            <a:ext cx="5200650" cy="3962400"/>
          </a:xfrm>
          <a:prstGeom prst="rect">
            <a:avLst/>
          </a:prstGeom>
          <a:noFill/>
          <a:ln w="9525">
            <a:noFill/>
            <a:miter lim="800000"/>
            <a:headEnd/>
            <a:tailEnd/>
          </a:ln>
        </p:spPr>
      </p:pic>
      <p:sp>
        <p:nvSpPr>
          <p:cNvPr id="58372" name="Rectangle 4"/>
          <p:cNvSpPr>
            <a:spLocks noChangeArrowheads="1"/>
          </p:cNvSpPr>
          <p:nvPr/>
        </p:nvSpPr>
        <p:spPr bwMode="auto">
          <a:xfrm>
            <a:off x="685800" y="6324600"/>
            <a:ext cx="3147015" cy="369332"/>
          </a:xfrm>
          <a:prstGeom prst="rect">
            <a:avLst/>
          </a:prstGeom>
          <a:noFill/>
          <a:ln w="9525">
            <a:noFill/>
            <a:miter lim="800000"/>
            <a:headEnd/>
            <a:tailEnd/>
          </a:ln>
        </p:spPr>
        <p:txBody>
          <a:bodyPr wrap="none">
            <a:spAutoFit/>
          </a:bodyPr>
          <a:lstStyle/>
          <a:p>
            <a:r>
              <a:rPr lang="en-US" sz="1800" b="0" dirty="0">
                <a:solidFill>
                  <a:schemeClr val="bg1"/>
                </a:solidFill>
                <a:latin typeface="Comic Sans MS" pitchFamily="66" charset="0"/>
              </a:rPr>
              <a:t>Orsi and </a:t>
            </a:r>
            <a:r>
              <a:rPr lang="en-US" sz="1800" b="0" dirty="0" smtClean="0">
                <a:solidFill>
                  <a:schemeClr val="bg1"/>
                </a:solidFill>
                <a:latin typeface="Comic Sans MS" pitchFamily="66" charset="0"/>
              </a:rPr>
              <a:t>Wiederwohl, 2009</a:t>
            </a:r>
            <a:endParaRPr lang="en-US" sz="1800" b="0" dirty="0">
              <a:solidFill>
                <a:schemeClr val="bg1"/>
              </a:solidFill>
              <a:latin typeface="Comic Sans MS" pitchFamily="66" charset="0"/>
            </a:endParaRPr>
          </a:p>
        </p:txBody>
      </p:sp>
      <p:sp>
        <p:nvSpPr>
          <p:cNvPr id="58373" name="Text Box 6"/>
          <p:cNvSpPr txBox="1">
            <a:spLocks noChangeArrowheads="1"/>
          </p:cNvSpPr>
          <p:nvPr/>
        </p:nvSpPr>
        <p:spPr bwMode="auto">
          <a:xfrm>
            <a:off x="5105400" y="228600"/>
            <a:ext cx="4038600" cy="5678478"/>
          </a:xfrm>
          <a:prstGeom prst="rect">
            <a:avLst/>
          </a:prstGeom>
          <a:noFill/>
          <a:ln w="9525">
            <a:noFill/>
            <a:miter lim="800000"/>
            <a:headEnd/>
            <a:tailEnd/>
          </a:ln>
        </p:spPr>
        <p:txBody>
          <a:bodyPr wrap="square">
            <a:spAutoFit/>
          </a:bodyPr>
          <a:lstStyle/>
          <a:p>
            <a:pPr algn="ctr">
              <a:spcBef>
                <a:spcPct val="50000"/>
              </a:spcBef>
            </a:pPr>
            <a:r>
              <a:rPr lang="en-US" dirty="0">
                <a:solidFill>
                  <a:srgbClr val="FF0000"/>
                </a:solidFill>
                <a:latin typeface="Comic Sans MS" pitchFamily="66" charset="0"/>
              </a:rPr>
              <a:t>Major Water Masses</a:t>
            </a:r>
          </a:p>
          <a:p>
            <a:pPr>
              <a:spcBef>
                <a:spcPct val="50000"/>
              </a:spcBef>
            </a:pPr>
            <a:r>
              <a:rPr lang="en-US" sz="1800" b="0" dirty="0">
                <a:solidFill>
                  <a:schemeClr val="bg1"/>
                </a:solidFill>
                <a:latin typeface="Comic Sans MS" pitchFamily="66" charset="0"/>
              </a:rPr>
              <a:t>Antarctic Surface Water (AASW)</a:t>
            </a:r>
          </a:p>
          <a:p>
            <a:pPr>
              <a:spcBef>
                <a:spcPct val="50000"/>
              </a:spcBef>
            </a:pPr>
            <a:r>
              <a:rPr lang="en-US" sz="1800" b="0" dirty="0">
                <a:solidFill>
                  <a:schemeClr val="bg1"/>
                </a:solidFill>
                <a:latin typeface="Comic Sans MS" pitchFamily="66" charset="0"/>
              </a:rPr>
              <a:t>Modified Circumpolar Deep Water (MCDW)</a:t>
            </a:r>
          </a:p>
          <a:p>
            <a:pPr>
              <a:spcBef>
                <a:spcPct val="50000"/>
              </a:spcBef>
            </a:pPr>
            <a:r>
              <a:rPr lang="en-US" sz="1800" b="0" dirty="0" smtClean="0">
                <a:solidFill>
                  <a:schemeClr val="bg1"/>
                </a:solidFill>
                <a:latin typeface="Comic Sans MS" pitchFamily="66" charset="0"/>
              </a:rPr>
              <a:t>Shelf </a:t>
            </a:r>
            <a:r>
              <a:rPr lang="en-US" sz="1800" b="0" dirty="0">
                <a:solidFill>
                  <a:schemeClr val="bg1"/>
                </a:solidFill>
                <a:latin typeface="Comic Sans MS" pitchFamily="66" charset="0"/>
              </a:rPr>
              <a:t>Water</a:t>
            </a:r>
          </a:p>
          <a:p>
            <a:pPr>
              <a:spcBef>
                <a:spcPct val="50000"/>
              </a:spcBef>
            </a:pPr>
            <a:r>
              <a:rPr lang="en-US" sz="1800" b="0" dirty="0">
                <a:solidFill>
                  <a:schemeClr val="bg1"/>
                </a:solidFill>
                <a:latin typeface="Comic Sans MS" pitchFamily="66" charset="0"/>
              </a:rPr>
              <a:t>  High Salinity Shelf Water   </a:t>
            </a:r>
            <a:r>
              <a:rPr lang="en-US" sz="1800" b="0" dirty="0" smtClean="0">
                <a:solidFill>
                  <a:schemeClr val="bg1"/>
                </a:solidFill>
                <a:latin typeface="Comic Sans MS" pitchFamily="66" charset="0"/>
              </a:rPr>
              <a:t>(</a:t>
            </a:r>
            <a:r>
              <a:rPr lang="en-US" sz="1800" b="0" dirty="0">
                <a:solidFill>
                  <a:schemeClr val="bg1"/>
                </a:solidFill>
                <a:latin typeface="Comic Sans MS" pitchFamily="66" charset="0"/>
              </a:rPr>
              <a:t>HSSW)</a:t>
            </a:r>
          </a:p>
          <a:p>
            <a:pPr>
              <a:spcBef>
                <a:spcPct val="50000"/>
              </a:spcBef>
            </a:pPr>
            <a:r>
              <a:rPr lang="en-US" sz="1800" b="0" dirty="0">
                <a:solidFill>
                  <a:schemeClr val="bg1"/>
                </a:solidFill>
                <a:latin typeface="Comic Sans MS" pitchFamily="66" charset="0"/>
              </a:rPr>
              <a:t>  Low Salinity Shelf Water (LSSW)</a:t>
            </a:r>
          </a:p>
          <a:p>
            <a:pPr>
              <a:spcBef>
                <a:spcPct val="50000"/>
              </a:spcBef>
            </a:pPr>
            <a:r>
              <a:rPr lang="en-US" sz="1800" b="0" dirty="0">
                <a:solidFill>
                  <a:schemeClr val="bg1"/>
                </a:solidFill>
                <a:latin typeface="Comic Sans MS" pitchFamily="66" charset="0"/>
              </a:rPr>
              <a:t>  Ice Shelf Water (ISW)</a:t>
            </a:r>
          </a:p>
          <a:p>
            <a:pPr>
              <a:spcBef>
                <a:spcPct val="50000"/>
              </a:spcBef>
            </a:pPr>
            <a:r>
              <a:rPr lang="en-US" sz="1800" b="0" dirty="0" smtClean="0">
                <a:solidFill>
                  <a:schemeClr val="bg1"/>
                </a:solidFill>
                <a:latin typeface="Comic Sans MS" pitchFamily="66" charset="0"/>
              </a:rPr>
              <a:t>Modified Shelf Water</a:t>
            </a:r>
            <a:endParaRPr lang="en-US" sz="1800" b="0" dirty="0">
              <a:solidFill>
                <a:schemeClr val="bg1"/>
              </a:solidFill>
              <a:latin typeface="Comic Sans MS" pitchFamily="66" charset="0"/>
            </a:endParaRPr>
          </a:p>
          <a:p>
            <a:pPr>
              <a:spcBef>
                <a:spcPct val="50000"/>
              </a:spcBef>
            </a:pPr>
            <a:endParaRPr lang="en-US" sz="1800" b="0" dirty="0" smtClean="0">
              <a:solidFill>
                <a:schemeClr val="bg1"/>
              </a:solidFill>
              <a:latin typeface="Comic Sans MS" pitchFamily="66" charset="0"/>
            </a:endParaRPr>
          </a:p>
          <a:p>
            <a:pPr>
              <a:spcBef>
                <a:spcPct val="50000"/>
              </a:spcBef>
            </a:pPr>
            <a:r>
              <a:rPr lang="en-US" sz="1800" b="0" dirty="0" smtClean="0">
                <a:solidFill>
                  <a:schemeClr val="bg1"/>
                </a:solidFill>
                <a:latin typeface="Comic Sans MS" pitchFamily="66" charset="0"/>
              </a:rPr>
              <a:t>Volume </a:t>
            </a:r>
            <a:r>
              <a:rPr lang="en-US" sz="1800" b="0" dirty="0">
                <a:solidFill>
                  <a:schemeClr val="bg1"/>
                </a:solidFill>
                <a:latin typeface="Comic Sans MS" pitchFamily="66" charset="0"/>
              </a:rPr>
              <a:t>on the shelf is distributed nearly equally among SW, AASW, MCDW and MSW</a:t>
            </a:r>
          </a:p>
          <a:p>
            <a:pPr>
              <a:spcBef>
                <a:spcPct val="50000"/>
              </a:spcBef>
            </a:pPr>
            <a:endParaRPr lang="en-US" sz="1600" b="0" dirty="0">
              <a:solidFill>
                <a:schemeClr val="bg1"/>
              </a:solidFill>
              <a:latin typeface="Comic Sans MS" pitchFamily="66" charset="0"/>
            </a:endParaRPr>
          </a:p>
        </p:txBody>
      </p:sp>
      <p:pic>
        <p:nvPicPr>
          <p:cNvPr id="58370" name="Picture 3" descr="Pages from OrsiandWiederwohl"/>
          <p:cNvPicPr>
            <a:picLocks noChangeAspect="1" noChangeArrowheads="1"/>
          </p:cNvPicPr>
          <p:nvPr/>
        </p:nvPicPr>
        <p:blipFill>
          <a:blip r:embed="rId3"/>
          <a:srcRect l="6676" t="7559" r="50000" b="76567"/>
          <a:stretch>
            <a:fillRect/>
          </a:stretch>
        </p:blipFill>
        <p:spPr bwMode="auto">
          <a:xfrm>
            <a:off x="685800" y="228600"/>
            <a:ext cx="3744686" cy="1828800"/>
          </a:xfrm>
          <a:prstGeom prst="rect">
            <a:avLst/>
          </a:prstGeom>
          <a:noFill/>
          <a:ln w="57150" cmpd="thinThick">
            <a:solidFill>
              <a:srgbClr val="FF0000"/>
            </a:solid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9394" name="Picture 1" descr="rs-etopo1.png"/>
          <p:cNvPicPr>
            <a:picLocks noChangeAspect="1"/>
          </p:cNvPicPr>
          <p:nvPr/>
        </p:nvPicPr>
        <p:blipFill>
          <a:blip r:embed="rId3"/>
          <a:srcRect/>
          <a:stretch>
            <a:fillRect/>
          </a:stretch>
        </p:blipFill>
        <p:spPr bwMode="auto">
          <a:xfrm>
            <a:off x="330200" y="152400"/>
            <a:ext cx="8483600" cy="6362700"/>
          </a:xfrm>
          <a:prstGeom prst="rect">
            <a:avLst/>
          </a:prstGeom>
          <a:noFill/>
          <a:ln w="9525">
            <a:noFill/>
            <a:miter lim="800000"/>
            <a:headEnd/>
            <a:tailEnd/>
          </a:ln>
        </p:spPr>
      </p:pic>
      <p:sp>
        <p:nvSpPr>
          <p:cNvPr id="3" name="TextBox 2"/>
          <p:cNvSpPr txBox="1"/>
          <p:nvPr/>
        </p:nvSpPr>
        <p:spPr>
          <a:xfrm rot="18596396">
            <a:off x="657586" y="1552406"/>
            <a:ext cx="1035861" cy="253916"/>
          </a:xfrm>
          <a:prstGeom prst="rect">
            <a:avLst/>
          </a:prstGeom>
          <a:noFill/>
          <a:scene3d>
            <a:camera prst="orthographicFront">
              <a:rot lat="0" lon="0" rev="300000"/>
            </a:camera>
            <a:lightRig rig="threePt" dir="t"/>
          </a:scene3d>
        </p:spPr>
        <p:txBody>
          <a:bodyPr wrap="none">
            <a:spAutoFit/>
            <a:flatTx/>
          </a:bodyPr>
          <a:lstStyle/>
          <a:p>
            <a:pPr>
              <a:defRPr/>
            </a:pPr>
            <a:r>
              <a:rPr lang="en-US" sz="1050" dirty="0">
                <a:solidFill>
                  <a:srgbClr val="FF0000"/>
                </a:solidFill>
              </a:rPr>
              <a:t>Victoria Land</a:t>
            </a:r>
          </a:p>
        </p:txBody>
      </p:sp>
      <p:sp>
        <p:nvSpPr>
          <p:cNvPr id="4" name="TextBox 3"/>
          <p:cNvSpPr txBox="1"/>
          <p:nvPr/>
        </p:nvSpPr>
        <p:spPr>
          <a:xfrm rot="18596396">
            <a:off x="1444339" y="1563596"/>
            <a:ext cx="1414470" cy="253916"/>
          </a:xfrm>
          <a:prstGeom prst="rect">
            <a:avLst/>
          </a:prstGeom>
          <a:noFill/>
          <a:scene3d>
            <a:camera prst="orthographicFront">
              <a:rot lat="0" lon="0" rev="300000"/>
            </a:camera>
            <a:lightRig rig="threePt" dir="t"/>
          </a:scene3d>
        </p:spPr>
        <p:txBody>
          <a:bodyPr>
            <a:spAutoFit/>
            <a:flatTx/>
          </a:bodyPr>
          <a:lstStyle/>
          <a:p>
            <a:pPr>
              <a:defRPr/>
            </a:pPr>
            <a:r>
              <a:rPr lang="en-US" sz="1050" dirty="0" err="1">
                <a:solidFill>
                  <a:schemeClr val="bg2"/>
                </a:solidFill>
              </a:rPr>
              <a:t>Drygalski</a:t>
            </a:r>
            <a:r>
              <a:rPr lang="en-US" sz="1050" dirty="0">
                <a:solidFill>
                  <a:schemeClr val="bg2"/>
                </a:solidFill>
              </a:rPr>
              <a:t> Trough</a:t>
            </a:r>
          </a:p>
        </p:txBody>
      </p:sp>
      <p:sp>
        <p:nvSpPr>
          <p:cNvPr id="5" name="TextBox 4"/>
          <p:cNvSpPr txBox="1"/>
          <p:nvPr/>
        </p:nvSpPr>
        <p:spPr>
          <a:xfrm rot="18596396">
            <a:off x="2102102" y="1460456"/>
            <a:ext cx="1145425" cy="253916"/>
          </a:xfrm>
          <a:prstGeom prst="rect">
            <a:avLst/>
          </a:prstGeom>
          <a:noFill/>
          <a:scene3d>
            <a:camera prst="orthographicFront">
              <a:rot lat="0" lon="0" rev="300000"/>
            </a:camera>
            <a:lightRig rig="threePt" dir="t"/>
          </a:scene3d>
        </p:spPr>
        <p:txBody>
          <a:bodyPr>
            <a:spAutoFit/>
            <a:flatTx/>
          </a:bodyPr>
          <a:lstStyle/>
          <a:p>
            <a:pPr>
              <a:defRPr/>
            </a:pPr>
            <a:r>
              <a:rPr lang="en-US" sz="1050" dirty="0" err="1">
                <a:solidFill>
                  <a:schemeClr val="bg2"/>
                </a:solidFill>
              </a:rPr>
              <a:t>Mawson</a:t>
            </a:r>
            <a:r>
              <a:rPr lang="en-US" sz="1050" dirty="0">
                <a:solidFill>
                  <a:schemeClr val="bg2"/>
                </a:solidFill>
              </a:rPr>
              <a:t> Bank</a:t>
            </a:r>
          </a:p>
        </p:txBody>
      </p:sp>
      <p:sp>
        <p:nvSpPr>
          <p:cNvPr id="6" name="TextBox 5"/>
          <p:cNvSpPr txBox="1"/>
          <p:nvPr/>
        </p:nvSpPr>
        <p:spPr>
          <a:xfrm rot="18165506">
            <a:off x="3553726" y="3105813"/>
            <a:ext cx="1574756" cy="415498"/>
          </a:xfrm>
          <a:prstGeom prst="rect">
            <a:avLst/>
          </a:prstGeom>
          <a:noFill/>
          <a:scene3d>
            <a:camera prst="orthographicFront">
              <a:rot lat="0" lon="0" rev="300000"/>
            </a:camera>
            <a:lightRig rig="threePt" dir="t"/>
          </a:scene3d>
        </p:spPr>
        <p:txBody>
          <a:bodyPr>
            <a:spAutoFit/>
            <a:flatTx/>
          </a:bodyPr>
          <a:lstStyle/>
          <a:p>
            <a:pPr>
              <a:defRPr/>
            </a:pPr>
            <a:r>
              <a:rPr lang="en-US" sz="1050" dirty="0">
                <a:solidFill>
                  <a:schemeClr val="bg2"/>
                </a:solidFill>
              </a:rPr>
              <a:t>Glomar Challenger Trough</a:t>
            </a:r>
          </a:p>
        </p:txBody>
      </p:sp>
      <p:sp>
        <p:nvSpPr>
          <p:cNvPr id="7" name="TextBox 6"/>
          <p:cNvSpPr txBox="1"/>
          <p:nvPr/>
        </p:nvSpPr>
        <p:spPr>
          <a:xfrm rot="18596396">
            <a:off x="2635501" y="2146256"/>
            <a:ext cx="1145425" cy="253916"/>
          </a:xfrm>
          <a:prstGeom prst="rect">
            <a:avLst/>
          </a:prstGeom>
          <a:noFill/>
          <a:scene3d>
            <a:camera prst="orthographicFront">
              <a:rot lat="0" lon="0" rev="300000"/>
            </a:camera>
            <a:lightRig rig="threePt" dir="t"/>
          </a:scene3d>
        </p:spPr>
        <p:txBody>
          <a:bodyPr>
            <a:spAutoFit/>
            <a:flatTx/>
          </a:bodyPr>
          <a:lstStyle/>
          <a:p>
            <a:pPr>
              <a:defRPr/>
            </a:pPr>
            <a:r>
              <a:rPr lang="en-US" sz="1050" dirty="0">
                <a:solidFill>
                  <a:schemeClr val="bg2"/>
                </a:solidFill>
              </a:rPr>
              <a:t>Pennell Bank</a:t>
            </a:r>
          </a:p>
        </p:txBody>
      </p:sp>
      <p:sp>
        <p:nvSpPr>
          <p:cNvPr id="8" name="TextBox 7"/>
          <p:cNvSpPr txBox="1"/>
          <p:nvPr/>
        </p:nvSpPr>
        <p:spPr>
          <a:xfrm rot="19435114">
            <a:off x="2808313" y="3510823"/>
            <a:ext cx="895194" cy="253916"/>
          </a:xfrm>
          <a:prstGeom prst="rect">
            <a:avLst/>
          </a:prstGeom>
          <a:noFill/>
          <a:scene3d>
            <a:camera prst="orthographicFront">
              <a:rot lat="0" lon="0" rev="300000"/>
            </a:camera>
            <a:lightRig rig="threePt" dir="t"/>
          </a:scene3d>
        </p:spPr>
        <p:txBody>
          <a:bodyPr>
            <a:spAutoFit/>
            <a:flatTx/>
          </a:bodyPr>
          <a:lstStyle/>
          <a:p>
            <a:pPr>
              <a:defRPr/>
            </a:pPr>
            <a:r>
              <a:rPr lang="en-US" sz="1050" dirty="0">
                <a:solidFill>
                  <a:schemeClr val="bg2"/>
                </a:solidFill>
              </a:rPr>
              <a:t>Ross Bank</a:t>
            </a:r>
          </a:p>
        </p:txBody>
      </p:sp>
      <p:sp>
        <p:nvSpPr>
          <p:cNvPr id="10" name="TextBox 9"/>
          <p:cNvSpPr txBox="1"/>
          <p:nvPr/>
        </p:nvSpPr>
        <p:spPr>
          <a:xfrm>
            <a:off x="1371600" y="4191000"/>
            <a:ext cx="572593" cy="415498"/>
          </a:xfrm>
          <a:prstGeom prst="rect">
            <a:avLst/>
          </a:prstGeom>
          <a:noFill/>
          <a:scene3d>
            <a:camera prst="orthographicFront">
              <a:rot lat="0" lon="0" rev="300000"/>
            </a:camera>
            <a:lightRig rig="threePt" dir="t"/>
          </a:scene3d>
        </p:spPr>
        <p:txBody>
          <a:bodyPr wrap="none">
            <a:spAutoFit/>
            <a:flatTx/>
          </a:bodyPr>
          <a:lstStyle/>
          <a:p>
            <a:pPr>
              <a:defRPr/>
            </a:pPr>
            <a:r>
              <a:rPr lang="en-US" sz="1050" dirty="0">
                <a:solidFill>
                  <a:srgbClr val="FF0000"/>
                </a:solidFill>
              </a:rPr>
              <a:t>Ross</a:t>
            </a:r>
          </a:p>
          <a:p>
            <a:pPr>
              <a:defRPr/>
            </a:pPr>
            <a:r>
              <a:rPr lang="en-US" sz="1050" dirty="0">
                <a:solidFill>
                  <a:srgbClr val="FF0000"/>
                </a:solidFill>
              </a:rPr>
              <a:t>Island</a:t>
            </a:r>
          </a:p>
        </p:txBody>
      </p:sp>
      <p:sp>
        <p:nvSpPr>
          <p:cNvPr id="11" name="TextBox 10"/>
          <p:cNvSpPr txBox="1"/>
          <p:nvPr/>
        </p:nvSpPr>
        <p:spPr>
          <a:xfrm>
            <a:off x="2514600" y="4876800"/>
            <a:ext cx="1104790" cy="253916"/>
          </a:xfrm>
          <a:prstGeom prst="rect">
            <a:avLst/>
          </a:prstGeom>
          <a:noFill/>
          <a:scene3d>
            <a:camera prst="orthographicFront">
              <a:rot lat="0" lon="0" rev="300000"/>
            </a:camera>
            <a:lightRig rig="threePt" dir="t"/>
          </a:scene3d>
        </p:spPr>
        <p:txBody>
          <a:bodyPr wrap="none">
            <a:spAutoFit/>
            <a:flatTx/>
          </a:bodyPr>
          <a:lstStyle/>
          <a:p>
            <a:pPr>
              <a:defRPr/>
            </a:pPr>
            <a:r>
              <a:rPr lang="en-US" sz="1050" dirty="0">
                <a:solidFill>
                  <a:srgbClr val="FF0000"/>
                </a:solidFill>
              </a:rPr>
              <a:t>Ross Ice Shelf</a:t>
            </a:r>
          </a:p>
        </p:txBody>
      </p:sp>
      <p:sp>
        <p:nvSpPr>
          <p:cNvPr id="12" name="TextBox 11"/>
          <p:cNvSpPr txBox="1"/>
          <p:nvPr/>
        </p:nvSpPr>
        <p:spPr>
          <a:xfrm rot="18596396">
            <a:off x="2178302" y="1993856"/>
            <a:ext cx="1145425" cy="253916"/>
          </a:xfrm>
          <a:prstGeom prst="rect">
            <a:avLst/>
          </a:prstGeom>
          <a:noFill/>
          <a:scene3d>
            <a:camera prst="orthographicFront">
              <a:rot lat="0" lon="0" rev="300000"/>
            </a:camera>
            <a:lightRig rig="threePt" dir="t"/>
          </a:scene3d>
        </p:spPr>
        <p:txBody>
          <a:bodyPr>
            <a:spAutoFit/>
            <a:flatTx/>
          </a:bodyPr>
          <a:lstStyle/>
          <a:p>
            <a:pPr>
              <a:defRPr/>
            </a:pPr>
            <a:r>
              <a:rPr lang="en-US" sz="1050" dirty="0" err="1">
                <a:solidFill>
                  <a:schemeClr val="bg2"/>
                </a:solidFill>
              </a:rPr>
              <a:t>Joides</a:t>
            </a:r>
            <a:r>
              <a:rPr lang="en-US" sz="1050" dirty="0">
                <a:solidFill>
                  <a:schemeClr val="bg2"/>
                </a:solidFill>
              </a:rPr>
              <a:t> Trough</a:t>
            </a:r>
          </a:p>
        </p:txBody>
      </p:sp>
      <p:sp>
        <p:nvSpPr>
          <p:cNvPr id="59404" name="TextBox 2"/>
          <p:cNvSpPr txBox="1">
            <a:spLocks noChangeArrowheads="1"/>
          </p:cNvSpPr>
          <p:nvPr/>
        </p:nvSpPr>
        <p:spPr bwMode="auto">
          <a:xfrm>
            <a:off x="3365500" y="6400800"/>
            <a:ext cx="2413000" cy="369888"/>
          </a:xfrm>
          <a:prstGeom prst="rect">
            <a:avLst/>
          </a:prstGeom>
          <a:noFill/>
          <a:ln w="9525">
            <a:noFill/>
            <a:miter lim="800000"/>
            <a:headEnd/>
            <a:tailEnd/>
          </a:ln>
        </p:spPr>
        <p:txBody>
          <a:bodyPr wrap="none">
            <a:spAutoFit/>
          </a:bodyPr>
          <a:lstStyle/>
          <a:p>
            <a:r>
              <a:rPr lang="en-US" sz="1800" b="0">
                <a:solidFill>
                  <a:schemeClr val="bg1"/>
                </a:solidFill>
                <a:latin typeface="Comic Sans MS" pitchFamily="66" charset="0"/>
              </a:rPr>
              <a:t>Smith et al., in press</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0418" name="Picture 1" descr="stover.300m.salt.png"/>
          <p:cNvPicPr>
            <a:picLocks noChangeAspect="1"/>
          </p:cNvPicPr>
          <p:nvPr/>
        </p:nvPicPr>
        <p:blipFill>
          <a:blip r:embed="rId3"/>
          <a:srcRect l="4706" t="16373" r="4706" b="13644"/>
          <a:stretch>
            <a:fillRect/>
          </a:stretch>
        </p:blipFill>
        <p:spPr bwMode="auto">
          <a:xfrm>
            <a:off x="0" y="152400"/>
            <a:ext cx="4624388" cy="4621213"/>
          </a:xfrm>
          <a:prstGeom prst="rect">
            <a:avLst/>
          </a:prstGeom>
          <a:noFill/>
          <a:ln w="9525">
            <a:noFill/>
            <a:miter lim="800000"/>
            <a:headEnd/>
            <a:tailEnd/>
          </a:ln>
        </p:spPr>
      </p:pic>
      <p:sp>
        <p:nvSpPr>
          <p:cNvPr id="60419" name="TextBox 2"/>
          <p:cNvSpPr txBox="1">
            <a:spLocks noChangeArrowheads="1"/>
          </p:cNvSpPr>
          <p:nvPr/>
        </p:nvSpPr>
        <p:spPr bwMode="auto">
          <a:xfrm>
            <a:off x="381000" y="5334000"/>
            <a:ext cx="3762375" cy="708025"/>
          </a:xfrm>
          <a:prstGeom prst="rect">
            <a:avLst/>
          </a:prstGeom>
          <a:noFill/>
          <a:ln w="9525">
            <a:noFill/>
            <a:miter lim="800000"/>
            <a:headEnd/>
            <a:tailEnd/>
          </a:ln>
        </p:spPr>
        <p:txBody>
          <a:bodyPr wrap="none">
            <a:spAutoFit/>
          </a:bodyPr>
          <a:lstStyle/>
          <a:p>
            <a:r>
              <a:rPr lang="en-US" sz="2000" b="0">
                <a:solidFill>
                  <a:schemeClr val="bg1"/>
                </a:solidFill>
                <a:latin typeface="Comic Sans MS" pitchFamily="66" charset="0"/>
              </a:rPr>
              <a:t>300m salinity (data from Orsi</a:t>
            </a:r>
          </a:p>
          <a:p>
            <a:r>
              <a:rPr lang="en-US" sz="2000" b="0">
                <a:solidFill>
                  <a:schemeClr val="bg1"/>
                </a:solidFill>
                <a:latin typeface="Comic Sans MS" pitchFamily="66" charset="0"/>
              </a:rPr>
              <a:t>and Wiederwohl climatology)</a:t>
            </a:r>
          </a:p>
        </p:txBody>
      </p:sp>
      <p:pic>
        <p:nvPicPr>
          <p:cNvPr id="60420" name="Picture 2" descr="mldb.min.0305.png"/>
          <p:cNvPicPr>
            <a:picLocks noChangeAspect="1"/>
          </p:cNvPicPr>
          <p:nvPr/>
        </p:nvPicPr>
        <p:blipFill>
          <a:blip r:embed="rId4"/>
          <a:srcRect l="5176" t="14667" r="5176" b="12000"/>
          <a:stretch>
            <a:fillRect/>
          </a:stretch>
        </p:blipFill>
        <p:spPr bwMode="auto">
          <a:xfrm>
            <a:off x="4572000" y="76200"/>
            <a:ext cx="4527550" cy="4794250"/>
          </a:xfrm>
          <a:prstGeom prst="rect">
            <a:avLst/>
          </a:prstGeom>
          <a:noFill/>
          <a:ln w="9525">
            <a:noFill/>
            <a:miter lim="800000"/>
            <a:headEnd/>
            <a:tailEnd/>
          </a:ln>
        </p:spPr>
      </p:pic>
      <p:sp>
        <p:nvSpPr>
          <p:cNvPr id="60421" name="TextBox 4"/>
          <p:cNvSpPr txBox="1">
            <a:spLocks noChangeArrowheads="1"/>
          </p:cNvSpPr>
          <p:nvPr/>
        </p:nvSpPr>
        <p:spPr bwMode="auto">
          <a:xfrm>
            <a:off x="4919663" y="5334000"/>
            <a:ext cx="4224337" cy="1016000"/>
          </a:xfrm>
          <a:prstGeom prst="rect">
            <a:avLst/>
          </a:prstGeom>
          <a:noFill/>
          <a:ln w="9525">
            <a:noFill/>
            <a:miter lim="800000"/>
            <a:headEnd/>
            <a:tailEnd/>
          </a:ln>
        </p:spPr>
        <p:txBody>
          <a:bodyPr wrap="none">
            <a:spAutoFit/>
          </a:bodyPr>
          <a:lstStyle/>
          <a:p>
            <a:r>
              <a:rPr lang="en-US" sz="2000" b="0">
                <a:solidFill>
                  <a:schemeClr val="bg1"/>
                </a:solidFill>
                <a:latin typeface="Comic Sans MS" pitchFamily="66" charset="0"/>
              </a:rPr>
              <a:t>Closest distance between bottom</a:t>
            </a:r>
          </a:p>
          <a:p>
            <a:r>
              <a:rPr lang="en-US" sz="2000" b="0">
                <a:solidFill>
                  <a:schemeClr val="bg1"/>
                </a:solidFill>
                <a:latin typeface="Comic Sans MS" pitchFamily="66" charset="0"/>
              </a:rPr>
              <a:t>of the mixed layer and terrain at </a:t>
            </a:r>
          </a:p>
          <a:p>
            <a:r>
              <a:rPr lang="en-US" sz="2000" b="0">
                <a:solidFill>
                  <a:schemeClr val="bg1"/>
                </a:solidFill>
                <a:latin typeface="Comic Sans MS" pitchFamily="66" charset="0"/>
              </a:rPr>
              <a:t>any point in a 2-year model run</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cean">
  <a:themeElements>
    <a:clrScheme name="">
      <a:dk1>
        <a:srgbClr val="000000"/>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
      <a:clrScheme name="Ocean 9">
        <a:dk1>
          <a:srgbClr val="010199"/>
        </a:dk1>
        <a:lt1>
          <a:srgbClr val="FFFFFF"/>
        </a:lt1>
        <a:dk2>
          <a:srgbClr val="0000CC"/>
        </a:dk2>
        <a:lt2>
          <a:srgbClr val="FFFFFF"/>
        </a:lt2>
        <a:accent1>
          <a:srgbClr val="33CCCC"/>
        </a:accent1>
        <a:accent2>
          <a:srgbClr val="00C600"/>
        </a:accent2>
        <a:accent3>
          <a:srgbClr val="AAAAE2"/>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0">
        <a:dk1>
          <a:srgbClr val="010199"/>
        </a:dk1>
        <a:lt1>
          <a:srgbClr val="FFFFFF"/>
        </a:lt1>
        <a:dk2>
          <a:srgbClr val="000066"/>
        </a:dk2>
        <a:lt2>
          <a:srgbClr val="FFFFFF"/>
        </a:lt2>
        <a:accent1>
          <a:srgbClr val="33CCCC"/>
        </a:accent1>
        <a:accent2>
          <a:srgbClr val="00C600"/>
        </a:accent2>
        <a:accent3>
          <a:srgbClr val="AAAAB8"/>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1">
        <a:dk1>
          <a:srgbClr val="010199"/>
        </a:dk1>
        <a:lt1>
          <a:srgbClr val="FFFFFF"/>
        </a:lt1>
        <a:dk2>
          <a:srgbClr val="0000FF"/>
        </a:dk2>
        <a:lt2>
          <a:srgbClr val="FFFFFF"/>
        </a:lt2>
        <a:accent1>
          <a:srgbClr val="33CCCC"/>
        </a:accent1>
        <a:accent2>
          <a:srgbClr val="00C600"/>
        </a:accent2>
        <a:accent3>
          <a:srgbClr val="AAAAFF"/>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2">
        <a:dk1>
          <a:srgbClr val="010199"/>
        </a:dk1>
        <a:lt1>
          <a:srgbClr val="FFFFFF"/>
        </a:lt1>
        <a:dk2>
          <a:srgbClr val="00007A"/>
        </a:dk2>
        <a:lt2>
          <a:srgbClr val="FFFFFF"/>
        </a:lt2>
        <a:accent1>
          <a:srgbClr val="33CCCC"/>
        </a:accent1>
        <a:accent2>
          <a:srgbClr val="00C600"/>
        </a:accent2>
        <a:accent3>
          <a:srgbClr val="AAAABE"/>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3">
        <a:dk1>
          <a:srgbClr val="010199"/>
        </a:dk1>
        <a:lt1>
          <a:srgbClr val="FFFFFF"/>
        </a:lt1>
        <a:dk2>
          <a:srgbClr val="000061"/>
        </a:dk2>
        <a:lt2>
          <a:srgbClr val="FFFFFF"/>
        </a:lt2>
        <a:accent1>
          <a:srgbClr val="33CCCC"/>
        </a:accent1>
        <a:accent2>
          <a:srgbClr val="00C600"/>
        </a:accent2>
        <a:accent3>
          <a:srgbClr val="AAAAB7"/>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4">
        <a:dk1>
          <a:srgbClr val="010199"/>
        </a:dk1>
        <a:lt1>
          <a:srgbClr val="FFFFFF"/>
        </a:lt1>
        <a:dk2>
          <a:srgbClr val="00001E"/>
        </a:dk2>
        <a:lt2>
          <a:srgbClr val="FFFFFF"/>
        </a:lt2>
        <a:accent1>
          <a:srgbClr val="33CCCC"/>
        </a:accent1>
        <a:accent2>
          <a:srgbClr val="00C600"/>
        </a:accent2>
        <a:accent3>
          <a:srgbClr val="AAAAAB"/>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5">
        <a:dk1>
          <a:srgbClr val="010199"/>
        </a:dk1>
        <a:lt1>
          <a:srgbClr val="FFFFFF"/>
        </a:lt1>
        <a:dk2>
          <a:srgbClr val="00007A"/>
        </a:dk2>
        <a:lt2>
          <a:srgbClr val="FF3300"/>
        </a:lt2>
        <a:accent1>
          <a:srgbClr val="33CCCC"/>
        </a:accent1>
        <a:accent2>
          <a:srgbClr val="00C600"/>
        </a:accent2>
        <a:accent3>
          <a:srgbClr val="AAAABE"/>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6">
        <a:dk1>
          <a:srgbClr val="010199"/>
        </a:dk1>
        <a:lt1>
          <a:srgbClr val="FFFFFF"/>
        </a:lt1>
        <a:dk2>
          <a:srgbClr val="00007A"/>
        </a:dk2>
        <a:lt2>
          <a:srgbClr val="FFCC00"/>
        </a:lt2>
        <a:accent1>
          <a:srgbClr val="33CCCC"/>
        </a:accent1>
        <a:accent2>
          <a:srgbClr val="00C600"/>
        </a:accent2>
        <a:accent3>
          <a:srgbClr val="AAAABE"/>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31_Ocean">
  <a:themeElements>
    <a:clrScheme name="">
      <a:dk1>
        <a:srgbClr val="000000"/>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
      <a:clrScheme name="Ocean 9">
        <a:dk1>
          <a:srgbClr val="010199"/>
        </a:dk1>
        <a:lt1>
          <a:srgbClr val="FFFFFF"/>
        </a:lt1>
        <a:dk2>
          <a:srgbClr val="0000CC"/>
        </a:dk2>
        <a:lt2>
          <a:srgbClr val="FFFFFF"/>
        </a:lt2>
        <a:accent1>
          <a:srgbClr val="33CCCC"/>
        </a:accent1>
        <a:accent2>
          <a:srgbClr val="00C600"/>
        </a:accent2>
        <a:accent3>
          <a:srgbClr val="AAAAE2"/>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0">
        <a:dk1>
          <a:srgbClr val="010199"/>
        </a:dk1>
        <a:lt1>
          <a:srgbClr val="FFFFFF"/>
        </a:lt1>
        <a:dk2>
          <a:srgbClr val="000066"/>
        </a:dk2>
        <a:lt2>
          <a:srgbClr val="FFFFFF"/>
        </a:lt2>
        <a:accent1>
          <a:srgbClr val="33CCCC"/>
        </a:accent1>
        <a:accent2>
          <a:srgbClr val="00C600"/>
        </a:accent2>
        <a:accent3>
          <a:srgbClr val="AAAAB8"/>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1">
        <a:dk1>
          <a:srgbClr val="010199"/>
        </a:dk1>
        <a:lt1>
          <a:srgbClr val="FFFFFF"/>
        </a:lt1>
        <a:dk2>
          <a:srgbClr val="0000FF"/>
        </a:dk2>
        <a:lt2>
          <a:srgbClr val="FFFFFF"/>
        </a:lt2>
        <a:accent1>
          <a:srgbClr val="33CCCC"/>
        </a:accent1>
        <a:accent2>
          <a:srgbClr val="00C600"/>
        </a:accent2>
        <a:accent3>
          <a:srgbClr val="AAAAFF"/>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2">
        <a:dk1>
          <a:srgbClr val="010199"/>
        </a:dk1>
        <a:lt1>
          <a:srgbClr val="FFFFFF"/>
        </a:lt1>
        <a:dk2>
          <a:srgbClr val="00007A"/>
        </a:dk2>
        <a:lt2>
          <a:srgbClr val="FFFFFF"/>
        </a:lt2>
        <a:accent1>
          <a:srgbClr val="33CCCC"/>
        </a:accent1>
        <a:accent2>
          <a:srgbClr val="00C600"/>
        </a:accent2>
        <a:accent3>
          <a:srgbClr val="AAAABE"/>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3">
        <a:dk1>
          <a:srgbClr val="010199"/>
        </a:dk1>
        <a:lt1>
          <a:srgbClr val="FFFFFF"/>
        </a:lt1>
        <a:dk2>
          <a:srgbClr val="000061"/>
        </a:dk2>
        <a:lt2>
          <a:srgbClr val="FFFFFF"/>
        </a:lt2>
        <a:accent1>
          <a:srgbClr val="33CCCC"/>
        </a:accent1>
        <a:accent2>
          <a:srgbClr val="00C600"/>
        </a:accent2>
        <a:accent3>
          <a:srgbClr val="AAAAB7"/>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4">
        <a:dk1>
          <a:srgbClr val="010199"/>
        </a:dk1>
        <a:lt1>
          <a:srgbClr val="FFFFFF"/>
        </a:lt1>
        <a:dk2>
          <a:srgbClr val="00001E"/>
        </a:dk2>
        <a:lt2>
          <a:srgbClr val="FFFFFF"/>
        </a:lt2>
        <a:accent1>
          <a:srgbClr val="33CCCC"/>
        </a:accent1>
        <a:accent2>
          <a:srgbClr val="00C600"/>
        </a:accent2>
        <a:accent3>
          <a:srgbClr val="AAAAAB"/>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5">
        <a:dk1>
          <a:srgbClr val="010199"/>
        </a:dk1>
        <a:lt1>
          <a:srgbClr val="FFFFFF"/>
        </a:lt1>
        <a:dk2>
          <a:srgbClr val="00007A"/>
        </a:dk2>
        <a:lt2>
          <a:srgbClr val="FF3300"/>
        </a:lt2>
        <a:accent1>
          <a:srgbClr val="33CCCC"/>
        </a:accent1>
        <a:accent2>
          <a:srgbClr val="00C600"/>
        </a:accent2>
        <a:accent3>
          <a:srgbClr val="AAAABE"/>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6">
        <a:dk1>
          <a:srgbClr val="010199"/>
        </a:dk1>
        <a:lt1>
          <a:srgbClr val="FFFFFF"/>
        </a:lt1>
        <a:dk2>
          <a:srgbClr val="00007A"/>
        </a:dk2>
        <a:lt2>
          <a:srgbClr val="FFCC00"/>
        </a:lt2>
        <a:accent1>
          <a:srgbClr val="33CCCC"/>
        </a:accent1>
        <a:accent2>
          <a:srgbClr val="00C600"/>
        </a:accent2>
        <a:accent3>
          <a:srgbClr val="AAAABE"/>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ctr">
          <a:defRPr sz="3600" b="1" dirty="0">
            <a:solidFill>
              <a:srgbClr val="FF0000"/>
            </a:solidFill>
          </a:defRPr>
        </a:defPPr>
      </a:lstStyle>
    </a:txDef>
  </a:objectDefaults>
  <a:extraClrSchemeLst/>
</a:theme>
</file>

<file path=ppt/theme/theme12.xml><?xml version="1.0" encoding="utf-8"?>
<a:theme xmlns:a="http://schemas.openxmlformats.org/drawingml/2006/main" name="10_Ocean">
  <a:themeElements>
    <a:clrScheme name="">
      <a:dk1>
        <a:srgbClr val="000000"/>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
      <a:clrScheme name="Ocean 9">
        <a:dk1>
          <a:srgbClr val="010199"/>
        </a:dk1>
        <a:lt1>
          <a:srgbClr val="FFFFFF"/>
        </a:lt1>
        <a:dk2>
          <a:srgbClr val="0000CC"/>
        </a:dk2>
        <a:lt2>
          <a:srgbClr val="FFFFFF"/>
        </a:lt2>
        <a:accent1>
          <a:srgbClr val="33CCCC"/>
        </a:accent1>
        <a:accent2>
          <a:srgbClr val="00C600"/>
        </a:accent2>
        <a:accent3>
          <a:srgbClr val="AAAAE2"/>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0">
        <a:dk1>
          <a:srgbClr val="010199"/>
        </a:dk1>
        <a:lt1>
          <a:srgbClr val="FFFFFF"/>
        </a:lt1>
        <a:dk2>
          <a:srgbClr val="000066"/>
        </a:dk2>
        <a:lt2>
          <a:srgbClr val="FFFFFF"/>
        </a:lt2>
        <a:accent1>
          <a:srgbClr val="33CCCC"/>
        </a:accent1>
        <a:accent2>
          <a:srgbClr val="00C600"/>
        </a:accent2>
        <a:accent3>
          <a:srgbClr val="AAAAB8"/>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1">
        <a:dk1>
          <a:srgbClr val="010199"/>
        </a:dk1>
        <a:lt1>
          <a:srgbClr val="FFFFFF"/>
        </a:lt1>
        <a:dk2>
          <a:srgbClr val="0000FF"/>
        </a:dk2>
        <a:lt2>
          <a:srgbClr val="FFFFFF"/>
        </a:lt2>
        <a:accent1>
          <a:srgbClr val="33CCCC"/>
        </a:accent1>
        <a:accent2>
          <a:srgbClr val="00C600"/>
        </a:accent2>
        <a:accent3>
          <a:srgbClr val="AAAAFF"/>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2">
        <a:dk1>
          <a:srgbClr val="010199"/>
        </a:dk1>
        <a:lt1>
          <a:srgbClr val="FFFFFF"/>
        </a:lt1>
        <a:dk2>
          <a:srgbClr val="00007A"/>
        </a:dk2>
        <a:lt2>
          <a:srgbClr val="FFFFFF"/>
        </a:lt2>
        <a:accent1>
          <a:srgbClr val="33CCCC"/>
        </a:accent1>
        <a:accent2>
          <a:srgbClr val="00C600"/>
        </a:accent2>
        <a:accent3>
          <a:srgbClr val="AAAABE"/>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3">
        <a:dk1>
          <a:srgbClr val="010199"/>
        </a:dk1>
        <a:lt1>
          <a:srgbClr val="FFFFFF"/>
        </a:lt1>
        <a:dk2>
          <a:srgbClr val="000061"/>
        </a:dk2>
        <a:lt2>
          <a:srgbClr val="FFFFFF"/>
        </a:lt2>
        <a:accent1>
          <a:srgbClr val="33CCCC"/>
        </a:accent1>
        <a:accent2>
          <a:srgbClr val="00C600"/>
        </a:accent2>
        <a:accent3>
          <a:srgbClr val="AAAAB7"/>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4">
        <a:dk1>
          <a:srgbClr val="010199"/>
        </a:dk1>
        <a:lt1>
          <a:srgbClr val="FFFFFF"/>
        </a:lt1>
        <a:dk2>
          <a:srgbClr val="00001E"/>
        </a:dk2>
        <a:lt2>
          <a:srgbClr val="FFFFFF"/>
        </a:lt2>
        <a:accent1>
          <a:srgbClr val="33CCCC"/>
        </a:accent1>
        <a:accent2>
          <a:srgbClr val="00C600"/>
        </a:accent2>
        <a:accent3>
          <a:srgbClr val="AAAAAB"/>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5">
        <a:dk1>
          <a:srgbClr val="010199"/>
        </a:dk1>
        <a:lt1>
          <a:srgbClr val="FFFFFF"/>
        </a:lt1>
        <a:dk2>
          <a:srgbClr val="00007A"/>
        </a:dk2>
        <a:lt2>
          <a:srgbClr val="FF3300"/>
        </a:lt2>
        <a:accent1>
          <a:srgbClr val="33CCCC"/>
        </a:accent1>
        <a:accent2>
          <a:srgbClr val="00C600"/>
        </a:accent2>
        <a:accent3>
          <a:srgbClr val="AAAABE"/>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6">
        <a:dk1>
          <a:srgbClr val="010199"/>
        </a:dk1>
        <a:lt1>
          <a:srgbClr val="FFFFFF"/>
        </a:lt1>
        <a:dk2>
          <a:srgbClr val="00007A"/>
        </a:dk2>
        <a:lt2>
          <a:srgbClr val="FFCC00"/>
        </a:lt2>
        <a:accent1>
          <a:srgbClr val="33CCCC"/>
        </a:accent1>
        <a:accent2>
          <a:srgbClr val="00C600"/>
        </a:accent2>
        <a:accent3>
          <a:srgbClr val="AAAABE"/>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cean">
  <a:themeElements>
    <a:clrScheme name="">
      <a:dk1>
        <a:srgbClr val="000000"/>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
      <a:clrScheme name="Ocean 9">
        <a:dk1>
          <a:srgbClr val="010199"/>
        </a:dk1>
        <a:lt1>
          <a:srgbClr val="FFFFFF"/>
        </a:lt1>
        <a:dk2>
          <a:srgbClr val="0000CC"/>
        </a:dk2>
        <a:lt2>
          <a:srgbClr val="FFFFFF"/>
        </a:lt2>
        <a:accent1>
          <a:srgbClr val="33CCCC"/>
        </a:accent1>
        <a:accent2>
          <a:srgbClr val="00C600"/>
        </a:accent2>
        <a:accent3>
          <a:srgbClr val="AAAAE2"/>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0">
        <a:dk1>
          <a:srgbClr val="010199"/>
        </a:dk1>
        <a:lt1>
          <a:srgbClr val="FFFFFF"/>
        </a:lt1>
        <a:dk2>
          <a:srgbClr val="000066"/>
        </a:dk2>
        <a:lt2>
          <a:srgbClr val="FFFFFF"/>
        </a:lt2>
        <a:accent1>
          <a:srgbClr val="33CCCC"/>
        </a:accent1>
        <a:accent2>
          <a:srgbClr val="00C600"/>
        </a:accent2>
        <a:accent3>
          <a:srgbClr val="AAAAB8"/>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1">
        <a:dk1>
          <a:srgbClr val="010199"/>
        </a:dk1>
        <a:lt1>
          <a:srgbClr val="FFFFFF"/>
        </a:lt1>
        <a:dk2>
          <a:srgbClr val="0000FF"/>
        </a:dk2>
        <a:lt2>
          <a:srgbClr val="FFFFFF"/>
        </a:lt2>
        <a:accent1>
          <a:srgbClr val="33CCCC"/>
        </a:accent1>
        <a:accent2>
          <a:srgbClr val="00C600"/>
        </a:accent2>
        <a:accent3>
          <a:srgbClr val="AAAAFF"/>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2">
        <a:dk1>
          <a:srgbClr val="010199"/>
        </a:dk1>
        <a:lt1>
          <a:srgbClr val="FFFFFF"/>
        </a:lt1>
        <a:dk2>
          <a:srgbClr val="00007A"/>
        </a:dk2>
        <a:lt2>
          <a:srgbClr val="FFFFFF"/>
        </a:lt2>
        <a:accent1>
          <a:srgbClr val="33CCCC"/>
        </a:accent1>
        <a:accent2>
          <a:srgbClr val="00C600"/>
        </a:accent2>
        <a:accent3>
          <a:srgbClr val="AAAABE"/>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3">
        <a:dk1>
          <a:srgbClr val="010199"/>
        </a:dk1>
        <a:lt1>
          <a:srgbClr val="FFFFFF"/>
        </a:lt1>
        <a:dk2>
          <a:srgbClr val="000061"/>
        </a:dk2>
        <a:lt2>
          <a:srgbClr val="FFFFFF"/>
        </a:lt2>
        <a:accent1>
          <a:srgbClr val="33CCCC"/>
        </a:accent1>
        <a:accent2>
          <a:srgbClr val="00C600"/>
        </a:accent2>
        <a:accent3>
          <a:srgbClr val="AAAAB7"/>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4">
        <a:dk1>
          <a:srgbClr val="010199"/>
        </a:dk1>
        <a:lt1>
          <a:srgbClr val="FFFFFF"/>
        </a:lt1>
        <a:dk2>
          <a:srgbClr val="00001E"/>
        </a:dk2>
        <a:lt2>
          <a:srgbClr val="FFFFFF"/>
        </a:lt2>
        <a:accent1>
          <a:srgbClr val="33CCCC"/>
        </a:accent1>
        <a:accent2>
          <a:srgbClr val="00C600"/>
        </a:accent2>
        <a:accent3>
          <a:srgbClr val="AAAAAB"/>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5">
        <a:dk1>
          <a:srgbClr val="010199"/>
        </a:dk1>
        <a:lt1>
          <a:srgbClr val="FFFFFF"/>
        </a:lt1>
        <a:dk2>
          <a:srgbClr val="00007A"/>
        </a:dk2>
        <a:lt2>
          <a:srgbClr val="FF3300"/>
        </a:lt2>
        <a:accent1>
          <a:srgbClr val="33CCCC"/>
        </a:accent1>
        <a:accent2>
          <a:srgbClr val="00C600"/>
        </a:accent2>
        <a:accent3>
          <a:srgbClr val="AAAABE"/>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6">
        <a:dk1>
          <a:srgbClr val="010199"/>
        </a:dk1>
        <a:lt1>
          <a:srgbClr val="FFFFFF"/>
        </a:lt1>
        <a:dk2>
          <a:srgbClr val="00007A"/>
        </a:dk2>
        <a:lt2>
          <a:srgbClr val="FFCC00"/>
        </a:lt2>
        <a:accent1>
          <a:srgbClr val="33CCCC"/>
        </a:accent1>
        <a:accent2>
          <a:srgbClr val="00C600"/>
        </a:accent2>
        <a:accent3>
          <a:srgbClr val="AAAABE"/>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cean">
  <a:themeElements>
    <a:clrScheme name="">
      <a:dk1>
        <a:srgbClr val="000000"/>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
      <a:clrScheme name="Ocean 9">
        <a:dk1>
          <a:srgbClr val="010199"/>
        </a:dk1>
        <a:lt1>
          <a:srgbClr val="FFFFFF"/>
        </a:lt1>
        <a:dk2>
          <a:srgbClr val="0000CC"/>
        </a:dk2>
        <a:lt2>
          <a:srgbClr val="FFFFFF"/>
        </a:lt2>
        <a:accent1>
          <a:srgbClr val="33CCCC"/>
        </a:accent1>
        <a:accent2>
          <a:srgbClr val="00C600"/>
        </a:accent2>
        <a:accent3>
          <a:srgbClr val="AAAAE2"/>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0">
        <a:dk1>
          <a:srgbClr val="010199"/>
        </a:dk1>
        <a:lt1>
          <a:srgbClr val="FFFFFF"/>
        </a:lt1>
        <a:dk2>
          <a:srgbClr val="000066"/>
        </a:dk2>
        <a:lt2>
          <a:srgbClr val="FFFFFF"/>
        </a:lt2>
        <a:accent1>
          <a:srgbClr val="33CCCC"/>
        </a:accent1>
        <a:accent2>
          <a:srgbClr val="00C600"/>
        </a:accent2>
        <a:accent3>
          <a:srgbClr val="AAAAB8"/>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1">
        <a:dk1>
          <a:srgbClr val="010199"/>
        </a:dk1>
        <a:lt1>
          <a:srgbClr val="FFFFFF"/>
        </a:lt1>
        <a:dk2>
          <a:srgbClr val="0000FF"/>
        </a:dk2>
        <a:lt2>
          <a:srgbClr val="FFFFFF"/>
        </a:lt2>
        <a:accent1>
          <a:srgbClr val="33CCCC"/>
        </a:accent1>
        <a:accent2>
          <a:srgbClr val="00C600"/>
        </a:accent2>
        <a:accent3>
          <a:srgbClr val="AAAAFF"/>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2">
        <a:dk1>
          <a:srgbClr val="010199"/>
        </a:dk1>
        <a:lt1>
          <a:srgbClr val="FFFFFF"/>
        </a:lt1>
        <a:dk2>
          <a:srgbClr val="00007A"/>
        </a:dk2>
        <a:lt2>
          <a:srgbClr val="FFFFFF"/>
        </a:lt2>
        <a:accent1>
          <a:srgbClr val="33CCCC"/>
        </a:accent1>
        <a:accent2>
          <a:srgbClr val="00C600"/>
        </a:accent2>
        <a:accent3>
          <a:srgbClr val="AAAABE"/>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3">
        <a:dk1>
          <a:srgbClr val="010199"/>
        </a:dk1>
        <a:lt1>
          <a:srgbClr val="FFFFFF"/>
        </a:lt1>
        <a:dk2>
          <a:srgbClr val="000061"/>
        </a:dk2>
        <a:lt2>
          <a:srgbClr val="FFFFFF"/>
        </a:lt2>
        <a:accent1>
          <a:srgbClr val="33CCCC"/>
        </a:accent1>
        <a:accent2>
          <a:srgbClr val="00C600"/>
        </a:accent2>
        <a:accent3>
          <a:srgbClr val="AAAAB7"/>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4">
        <a:dk1>
          <a:srgbClr val="010199"/>
        </a:dk1>
        <a:lt1>
          <a:srgbClr val="FFFFFF"/>
        </a:lt1>
        <a:dk2>
          <a:srgbClr val="00001E"/>
        </a:dk2>
        <a:lt2>
          <a:srgbClr val="FFFFFF"/>
        </a:lt2>
        <a:accent1>
          <a:srgbClr val="33CCCC"/>
        </a:accent1>
        <a:accent2>
          <a:srgbClr val="00C600"/>
        </a:accent2>
        <a:accent3>
          <a:srgbClr val="AAAAAB"/>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5">
        <a:dk1>
          <a:srgbClr val="010199"/>
        </a:dk1>
        <a:lt1>
          <a:srgbClr val="FFFFFF"/>
        </a:lt1>
        <a:dk2>
          <a:srgbClr val="00007A"/>
        </a:dk2>
        <a:lt2>
          <a:srgbClr val="FF3300"/>
        </a:lt2>
        <a:accent1>
          <a:srgbClr val="33CCCC"/>
        </a:accent1>
        <a:accent2>
          <a:srgbClr val="00C600"/>
        </a:accent2>
        <a:accent3>
          <a:srgbClr val="AAAABE"/>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6">
        <a:dk1>
          <a:srgbClr val="010199"/>
        </a:dk1>
        <a:lt1>
          <a:srgbClr val="FFFFFF"/>
        </a:lt1>
        <a:dk2>
          <a:srgbClr val="00007A"/>
        </a:dk2>
        <a:lt2>
          <a:srgbClr val="FFCC00"/>
        </a:lt2>
        <a:accent1>
          <a:srgbClr val="33CCCC"/>
        </a:accent1>
        <a:accent2>
          <a:srgbClr val="00C600"/>
        </a:accent2>
        <a:accent3>
          <a:srgbClr val="AAAABE"/>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Ocean">
  <a:themeElements>
    <a:clrScheme name="">
      <a:dk1>
        <a:srgbClr val="000000"/>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
      <a:clrScheme name="Ocean 9">
        <a:dk1>
          <a:srgbClr val="010199"/>
        </a:dk1>
        <a:lt1>
          <a:srgbClr val="FFFFFF"/>
        </a:lt1>
        <a:dk2>
          <a:srgbClr val="0000CC"/>
        </a:dk2>
        <a:lt2>
          <a:srgbClr val="FFFFFF"/>
        </a:lt2>
        <a:accent1>
          <a:srgbClr val="33CCCC"/>
        </a:accent1>
        <a:accent2>
          <a:srgbClr val="00C600"/>
        </a:accent2>
        <a:accent3>
          <a:srgbClr val="AAAAE2"/>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0">
        <a:dk1>
          <a:srgbClr val="010199"/>
        </a:dk1>
        <a:lt1>
          <a:srgbClr val="FFFFFF"/>
        </a:lt1>
        <a:dk2>
          <a:srgbClr val="000066"/>
        </a:dk2>
        <a:lt2>
          <a:srgbClr val="FFFFFF"/>
        </a:lt2>
        <a:accent1>
          <a:srgbClr val="33CCCC"/>
        </a:accent1>
        <a:accent2>
          <a:srgbClr val="00C600"/>
        </a:accent2>
        <a:accent3>
          <a:srgbClr val="AAAAB8"/>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1">
        <a:dk1>
          <a:srgbClr val="010199"/>
        </a:dk1>
        <a:lt1>
          <a:srgbClr val="FFFFFF"/>
        </a:lt1>
        <a:dk2>
          <a:srgbClr val="0000FF"/>
        </a:dk2>
        <a:lt2>
          <a:srgbClr val="FFFFFF"/>
        </a:lt2>
        <a:accent1>
          <a:srgbClr val="33CCCC"/>
        </a:accent1>
        <a:accent2>
          <a:srgbClr val="00C600"/>
        </a:accent2>
        <a:accent3>
          <a:srgbClr val="AAAAFF"/>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2">
        <a:dk1>
          <a:srgbClr val="010199"/>
        </a:dk1>
        <a:lt1>
          <a:srgbClr val="FFFFFF"/>
        </a:lt1>
        <a:dk2>
          <a:srgbClr val="00007A"/>
        </a:dk2>
        <a:lt2>
          <a:srgbClr val="FFFFFF"/>
        </a:lt2>
        <a:accent1>
          <a:srgbClr val="33CCCC"/>
        </a:accent1>
        <a:accent2>
          <a:srgbClr val="00C600"/>
        </a:accent2>
        <a:accent3>
          <a:srgbClr val="AAAABE"/>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3">
        <a:dk1>
          <a:srgbClr val="010199"/>
        </a:dk1>
        <a:lt1>
          <a:srgbClr val="FFFFFF"/>
        </a:lt1>
        <a:dk2>
          <a:srgbClr val="000061"/>
        </a:dk2>
        <a:lt2>
          <a:srgbClr val="FFFFFF"/>
        </a:lt2>
        <a:accent1>
          <a:srgbClr val="33CCCC"/>
        </a:accent1>
        <a:accent2>
          <a:srgbClr val="00C600"/>
        </a:accent2>
        <a:accent3>
          <a:srgbClr val="AAAAB7"/>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4">
        <a:dk1>
          <a:srgbClr val="010199"/>
        </a:dk1>
        <a:lt1>
          <a:srgbClr val="FFFFFF"/>
        </a:lt1>
        <a:dk2>
          <a:srgbClr val="00001E"/>
        </a:dk2>
        <a:lt2>
          <a:srgbClr val="FFFFFF"/>
        </a:lt2>
        <a:accent1>
          <a:srgbClr val="33CCCC"/>
        </a:accent1>
        <a:accent2>
          <a:srgbClr val="00C600"/>
        </a:accent2>
        <a:accent3>
          <a:srgbClr val="AAAAAB"/>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5">
        <a:dk1>
          <a:srgbClr val="010199"/>
        </a:dk1>
        <a:lt1>
          <a:srgbClr val="FFFFFF"/>
        </a:lt1>
        <a:dk2>
          <a:srgbClr val="00007A"/>
        </a:dk2>
        <a:lt2>
          <a:srgbClr val="FF3300"/>
        </a:lt2>
        <a:accent1>
          <a:srgbClr val="33CCCC"/>
        </a:accent1>
        <a:accent2>
          <a:srgbClr val="00C600"/>
        </a:accent2>
        <a:accent3>
          <a:srgbClr val="AAAABE"/>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6">
        <a:dk1>
          <a:srgbClr val="010199"/>
        </a:dk1>
        <a:lt1>
          <a:srgbClr val="FFFFFF"/>
        </a:lt1>
        <a:dk2>
          <a:srgbClr val="00007A"/>
        </a:dk2>
        <a:lt2>
          <a:srgbClr val="FFCC00"/>
        </a:lt2>
        <a:accent1>
          <a:srgbClr val="33CCCC"/>
        </a:accent1>
        <a:accent2>
          <a:srgbClr val="00C600"/>
        </a:accent2>
        <a:accent3>
          <a:srgbClr val="AAAABE"/>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8_Ocean">
  <a:themeElements>
    <a:clrScheme name="">
      <a:dk1>
        <a:srgbClr val="000000"/>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
      <a:clrScheme name="Ocean 9">
        <a:dk1>
          <a:srgbClr val="010199"/>
        </a:dk1>
        <a:lt1>
          <a:srgbClr val="FFFFFF"/>
        </a:lt1>
        <a:dk2>
          <a:srgbClr val="0000CC"/>
        </a:dk2>
        <a:lt2>
          <a:srgbClr val="FFFFFF"/>
        </a:lt2>
        <a:accent1>
          <a:srgbClr val="33CCCC"/>
        </a:accent1>
        <a:accent2>
          <a:srgbClr val="00C600"/>
        </a:accent2>
        <a:accent3>
          <a:srgbClr val="AAAAE2"/>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0">
        <a:dk1>
          <a:srgbClr val="010199"/>
        </a:dk1>
        <a:lt1>
          <a:srgbClr val="FFFFFF"/>
        </a:lt1>
        <a:dk2>
          <a:srgbClr val="000066"/>
        </a:dk2>
        <a:lt2>
          <a:srgbClr val="FFFFFF"/>
        </a:lt2>
        <a:accent1>
          <a:srgbClr val="33CCCC"/>
        </a:accent1>
        <a:accent2>
          <a:srgbClr val="00C600"/>
        </a:accent2>
        <a:accent3>
          <a:srgbClr val="AAAAB8"/>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1">
        <a:dk1>
          <a:srgbClr val="010199"/>
        </a:dk1>
        <a:lt1>
          <a:srgbClr val="FFFFFF"/>
        </a:lt1>
        <a:dk2>
          <a:srgbClr val="0000FF"/>
        </a:dk2>
        <a:lt2>
          <a:srgbClr val="FFFFFF"/>
        </a:lt2>
        <a:accent1>
          <a:srgbClr val="33CCCC"/>
        </a:accent1>
        <a:accent2>
          <a:srgbClr val="00C600"/>
        </a:accent2>
        <a:accent3>
          <a:srgbClr val="AAAAFF"/>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2">
        <a:dk1>
          <a:srgbClr val="010199"/>
        </a:dk1>
        <a:lt1>
          <a:srgbClr val="FFFFFF"/>
        </a:lt1>
        <a:dk2>
          <a:srgbClr val="00007A"/>
        </a:dk2>
        <a:lt2>
          <a:srgbClr val="FFFFFF"/>
        </a:lt2>
        <a:accent1>
          <a:srgbClr val="33CCCC"/>
        </a:accent1>
        <a:accent2>
          <a:srgbClr val="00C600"/>
        </a:accent2>
        <a:accent3>
          <a:srgbClr val="AAAABE"/>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3">
        <a:dk1>
          <a:srgbClr val="010199"/>
        </a:dk1>
        <a:lt1>
          <a:srgbClr val="FFFFFF"/>
        </a:lt1>
        <a:dk2>
          <a:srgbClr val="000061"/>
        </a:dk2>
        <a:lt2>
          <a:srgbClr val="FFFFFF"/>
        </a:lt2>
        <a:accent1>
          <a:srgbClr val="33CCCC"/>
        </a:accent1>
        <a:accent2>
          <a:srgbClr val="00C600"/>
        </a:accent2>
        <a:accent3>
          <a:srgbClr val="AAAAB7"/>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4">
        <a:dk1>
          <a:srgbClr val="010199"/>
        </a:dk1>
        <a:lt1>
          <a:srgbClr val="FFFFFF"/>
        </a:lt1>
        <a:dk2>
          <a:srgbClr val="00001E"/>
        </a:dk2>
        <a:lt2>
          <a:srgbClr val="FFFFFF"/>
        </a:lt2>
        <a:accent1>
          <a:srgbClr val="33CCCC"/>
        </a:accent1>
        <a:accent2>
          <a:srgbClr val="00C600"/>
        </a:accent2>
        <a:accent3>
          <a:srgbClr val="AAAAAB"/>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5">
        <a:dk1>
          <a:srgbClr val="010199"/>
        </a:dk1>
        <a:lt1>
          <a:srgbClr val="FFFFFF"/>
        </a:lt1>
        <a:dk2>
          <a:srgbClr val="00007A"/>
        </a:dk2>
        <a:lt2>
          <a:srgbClr val="FF3300"/>
        </a:lt2>
        <a:accent1>
          <a:srgbClr val="33CCCC"/>
        </a:accent1>
        <a:accent2>
          <a:srgbClr val="00C600"/>
        </a:accent2>
        <a:accent3>
          <a:srgbClr val="AAAABE"/>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6">
        <a:dk1>
          <a:srgbClr val="010199"/>
        </a:dk1>
        <a:lt1>
          <a:srgbClr val="FFFFFF"/>
        </a:lt1>
        <a:dk2>
          <a:srgbClr val="00007A"/>
        </a:dk2>
        <a:lt2>
          <a:srgbClr val="FFCC00"/>
        </a:lt2>
        <a:accent1>
          <a:srgbClr val="33CCCC"/>
        </a:accent1>
        <a:accent2>
          <a:srgbClr val="00C600"/>
        </a:accent2>
        <a:accent3>
          <a:srgbClr val="AAAABE"/>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2_Ocean">
  <a:themeElements>
    <a:clrScheme name="">
      <a:dk1>
        <a:srgbClr val="000000"/>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
      <a:clrScheme name="Ocean 9">
        <a:dk1>
          <a:srgbClr val="010199"/>
        </a:dk1>
        <a:lt1>
          <a:srgbClr val="FFFFFF"/>
        </a:lt1>
        <a:dk2>
          <a:srgbClr val="0000CC"/>
        </a:dk2>
        <a:lt2>
          <a:srgbClr val="FFFFFF"/>
        </a:lt2>
        <a:accent1>
          <a:srgbClr val="33CCCC"/>
        </a:accent1>
        <a:accent2>
          <a:srgbClr val="00C600"/>
        </a:accent2>
        <a:accent3>
          <a:srgbClr val="AAAAE2"/>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0">
        <a:dk1>
          <a:srgbClr val="010199"/>
        </a:dk1>
        <a:lt1>
          <a:srgbClr val="FFFFFF"/>
        </a:lt1>
        <a:dk2>
          <a:srgbClr val="000066"/>
        </a:dk2>
        <a:lt2>
          <a:srgbClr val="FFFFFF"/>
        </a:lt2>
        <a:accent1>
          <a:srgbClr val="33CCCC"/>
        </a:accent1>
        <a:accent2>
          <a:srgbClr val="00C600"/>
        </a:accent2>
        <a:accent3>
          <a:srgbClr val="AAAAB8"/>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1">
        <a:dk1>
          <a:srgbClr val="010199"/>
        </a:dk1>
        <a:lt1>
          <a:srgbClr val="FFFFFF"/>
        </a:lt1>
        <a:dk2>
          <a:srgbClr val="0000FF"/>
        </a:dk2>
        <a:lt2>
          <a:srgbClr val="FFFFFF"/>
        </a:lt2>
        <a:accent1>
          <a:srgbClr val="33CCCC"/>
        </a:accent1>
        <a:accent2>
          <a:srgbClr val="00C600"/>
        </a:accent2>
        <a:accent3>
          <a:srgbClr val="AAAAFF"/>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2">
        <a:dk1>
          <a:srgbClr val="010199"/>
        </a:dk1>
        <a:lt1>
          <a:srgbClr val="FFFFFF"/>
        </a:lt1>
        <a:dk2>
          <a:srgbClr val="00007A"/>
        </a:dk2>
        <a:lt2>
          <a:srgbClr val="FFFFFF"/>
        </a:lt2>
        <a:accent1>
          <a:srgbClr val="33CCCC"/>
        </a:accent1>
        <a:accent2>
          <a:srgbClr val="00C600"/>
        </a:accent2>
        <a:accent3>
          <a:srgbClr val="AAAABE"/>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3">
        <a:dk1>
          <a:srgbClr val="010199"/>
        </a:dk1>
        <a:lt1>
          <a:srgbClr val="FFFFFF"/>
        </a:lt1>
        <a:dk2>
          <a:srgbClr val="000061"/>
        </a:dk2>
        <a:lt2>
          <a:srgbClr val="FFFFFF"/>
        </a:lt2>
        <a:accent1>
          <a:srgbClr val="33CCCC"/>
        </a:accent1>
        <a:accent2>
          <a:srgbClr val="00C600"/>
        </a:accent2>
        <a:accent3>
          <a:srgbClr val="AAAAB7"/>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4">
        <a:dk1>
          <a:srgbClr val="010199"/>
        </a:dk1>
        <a:lt1>
          <a:srgbClr val="FFFFFF"/>
        </a:lt1>
        <a:dk2>
          <a:srgbClr val="00001E"/>
        </a:dk2>
        <a:lt2>
          <a:srgbClr val="FFFFFF"/>
        </a:lt2>
        <a:accent1>
          <a:srgbClr val="33CCCC"/>
        </a:accent1>
        <a:accent2>
          <a:srgbClr val="00C600"/>
        </a:accent2>
        <a:accent3>
          <a:srgbClr val="AAAAAB"/>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5">
        <a:dk1>
          <a:srgbClr val="010199"/>
        </a:dk1>
        <a:lt1>
          <a:srgbClr val="FFFFFF"/>
        </a:lt1>
        <a:dk2>
          <a:srgbClr val="00007A"/>
        </a:dk2>
        <a:lt2>
          <a:srgbClr val="FF3300"/>
        </a:lt2>
        <a:accent1>
          <a:srgbClr val="33CCCC"/>
        </a:accent1>
        <a:accent2>
          <a:srgbClr val="00C600"/>
        </a:accent2>
        <a:accent3>
          <a:srgbClr val="AAAABE"/>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6">
        <a:dk1>
          <a:srgbClr val="010199"/>
        </a:dk1>
        <a:lt1>
          <a:srgbClr val="FFFFFF"/>
        </a:lt1>
        <a:dk2>
          <a:srgbClr val="00007A"/>
        </a:dk2>
        <a:lt2>
          <a:srgbClr val="FFCC00"/>
        </a:lt2>
        <a:accent1>
          <a:srgbClr val="33CCCC"/>
        </a:accent1>
        <a:accent2>
          <a:srgbClr val="00C600"/>
        </a:accent2>
        <a:accent3>
          <a:srgbClr val="AAAABE"/>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3_Ocean">
  <a:themeElements>
    <a:clrScheme name="">
      <a:dk1>
        <a:srgbClr val="000000"/>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
      <a:clrScheme name="Ocean 9">
        <a:dk1>
          <a:srgbClr val="010199"/>
        </a:dk1>
        <a:lt1>
          <a:srgbClr val="FFFFFF"/>
        </a:lt1>
        <a:dk2>
          <a:srgbClr val="0000CC"/>
        </a:dk2>
        <a:lt2>
          <a:srgbClr val="FFFFFF"/>
        </a:lt2>
        <a:accent1>
          <a:srgbClr val="33CCCC"/>
        </a:accent1>
        <a:accent2>
          <a:srgbClr val="00C600"/>
        </a:accent2>
        <a:accent3>
          <a:srgbClr val="AAAAE2"/>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0">
        <a:dk1>
          <a:srgbClr val="010199"/>
        </a:dk1>
        <a:lt1>
          <a:srgbClr val="FFFFFF"/>
        </a:lt1>
        <a:dk2>
          <a:srgbClr val="000066"/>
        </a:dk2>
        <a:lt2>
          <a:srgbClr val="FFFFFF"/>
        </a:lt2>
        <a:accent1>
          <a:srgbClr val="33CCCC"/>
        </a:accent1>
        <a:accent2>
          <a:srgbClr val="00C600"/>
        </a:accent2>
        <a:accent3>
          <a:srgbClr val="AAAAB8"/>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1">
        <a:dk1>
          <a:srgbClr val="010199"/>
        </a:dk1>
        <a:lt1>
          <a:srgbClr val="FFFFFF"/>
        </a:lt1>
        <a:dk2>
          <a:srgbClr val="0000FF"/>
        </a:dk2>
        <a:lt2>
          <a:srgbClr val="FFFFFF"/>
        </a:lt2>
        <a:accent1>
          <a:srgbClr val="33CCCC"/>
        </a:accent1>
        <a:accent2>
          <a:srgbClr val="00C600"/>
        </a:accent2>
        <a:accent3>
          <a:srgbClr val="AAAAFF"/>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2">
        <a:dk1>
          <a:srgbClr val="010199"/>
        </a:dk1>
        <a:lt1>
          <a:srgbClr val="FFFFFF"/>
        </a:lt1>
        <a:dk2>
          <a:srgbClr val="00007A"/>
        </a:dk2>
        <a:lt2>
          <a:srgbClr val="FFFFFF"/>
        </a:lt2>
        <a:accent1>
          <a:srgbClr val="33CCCC"/>
        </a:accent1>
        <a:accent2>
          <a:srgbClr val="00C600"/>
        </a:accent2>
        <a:accent3>
          <a:srgbClr val="AAAABE"/>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3">
        <a:dk1>
          <a:srgbClr val="010199"/>
        </a:dk1>
        <a:lt1>
          <a:srgbClr val="FFFFFF"/>
        </a:lt1>
        <a:dk2>
          <a:srgbClr val="000061"/>
        </a:dk2>
        <a:lt2>
          <a:srgbClr val="FFFFFF"/>
        </a:lt2>
        <a:accent1>
          <a:srgbClr val="33CCCC"/>
        </a:accent1>
        <a:accent2>
          <a:srgbClr val="00C600"/>
        </a:accent2>
        <a:accent3>
          <a:srgbClr val="AAAAB7"/>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4">
        <a:dk1>
          <a:srgbClr val="010199"/>
        </a:dk1>
        <a:lt1>
          <a:srgbClr val="FFFFFF"/>
        </a:lt1>
        <a:dk2>
          <a:srgbClr val="00001E"/>
        </a:dk2>
        <a:lt2>
          <a:srgbClr val="FFFFFF"/>
        </a:lt2>
        <a:accent1>
          <a:srgbClr val="33CCCC"/>
        </a:accent1>
        <a:accent2>
          <a:srgbClr val="00C600"/>
        </a:accent2>
        <a:accent3>
          <a:srgbClr val="AAAAAB"/>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5">
        <a:dk1>
          <a:srgbClr val="010199"/>
        </a:dk1>
        <a:lt1>
          <a:srgbClr val="FFFFFF"/>
        </a:lt1>
        <a:dk2>
          <a:srgbClr val="00007A"/>
        </a:dk2>
        <a:lt2>
          <a:srgbClr val="FF3300"/>
        </a:lt2>
        <a:accent1>
          <a:srgbClr val="33CCCC"/>
        </a:accent1>
        <a:accent2>
          <a:srgbClr val="00C600"/>
        </a:accent2>
        <a:accent3>
          <a:srgbClr val="AAAABE"/>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6">
        <a:dk1>
          <a:srgbClr val="010199"/>
        </a:dk1>
        <a:lt1>
          <a:srgbClr val="FFFFFF"/>
        </a:lt1>
        <a:dk2>
          <a:srgbClr val="00007A"/>
        </a:dk2>
        <a:lt2>
          <a:srgbClr val="FFCC00"/>
        </a:lt2>
        <a:accent1>
          <a:srgbClr val="33CCCC"/>
        </a:accent1>
        <a:accent2>
          <a:srgbClr val="00C600"/>
        </a:accent2>
        <a:accent3>
          <a:srgbClr val="AAAABE"/>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5_Ocean">
  <a:themeElements>
    <a:clrScheme name="">
      <a:dk1>
        <a:srgbClr val="000000"/>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
      <a:clrScheme name="Ocean 9">
        <a:dk1>
          <a:srgbClr val="010199"/>
        </a:dk1>
        <a:lt1>
          <a:srgbClr val="FFFFFF"/>
        </a:lt1>
        <a:dk2>
          <a:srgbClr val="0000CC"/>
        </a:dk2>
        <a:lt2>
          <a:srgbClr val="FFFFFF"/>
        </a:lt2>
        <a:accent1>
          <a:srgbClr val="33CCCC"/>
        </a:accent1>
        <a:accent2>
          <a:srgbClr val="00C600"/>
        </a:accent2>
        <a:accent3>
          <a:srgbClr val="AAAAE2"/>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0">
        <a:dk1>
          <a:srgbClr val="010199"/>
        </a:dk1>
        <a:lt1>
          <a:srgbClr val="FFFFFF"/>
        </a:lt1>
        <a:dk2>
          <a:srgbClr val="000066"/>
        </a:dk2>
        <a:lt2>
          <a:srgbClr val="FFFFFF"/>
        </a:lt2>
        <a:accent1>
          <a:srgbClr val="33CCCC"/>
        </a:accent1>
        <a:accent2>
          <a:srgbClr val="00C600"/>
        </a:accent2>
        <a:accent3>
          <a:srgbClr val="AAAAB8"/>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1">
        <a:dk1>
          <a:srgbClr val="010199"/>
        </a:dk1>
        <a:lt1>
          <a:srgbClr val="FFFFFF"/>
        </a:lt1>
        <a:dk2>
          <a:srgbClr val="0000FF"/>
        </a:dk2>
        <a:lt2>
          <a:srgbClr val="FFFFFF"/>
        </a:lt2>
        <a:accent1>
          <a:srgbClr val="33CCCC"/>
        </a:accent1>
        <a:accent2>
          <a:srgbClr val="00C600"/>
        </a:accent2>
        <a:accent3>
          <a:srgbClr val="AAAAFF"/>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2">
        <a:dk1>
          <a:srgbClr val="010199"/>
        </a:dk1>
        <a:lt1>
          <a:srgbClr val="FFFFFF"/>
        </a:lt1>
        <a:dk2>
          <a:srgbClr val="00007A"/>
        </a:dk2>
        <a:lt2>
          <a:srgbClr val="FFFFFF"/>
        </a:lt2>
        <a:accent1>
          <a:srgbClr val="33CCCC"/>
        </a:accent1>
        <a:accent2>
          <a:srgbClr val="00C600"/>
        </a:accent2>
        <a:accent3>
          <a:srgbClr val="AAAABE"/>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3">
        <a:dk1>
          <a:srgbClr val="010199"/>
        </a:dk1>
        <a:lt1>
          <a:srgbClr val="FFFFFF"/>
        </a:lt1>
        <a:dk2>
          <a:srgbClr val="000061"/>
        </a:dk2>
        <a:lt2>
          <a:srgbClr val="FFFFFF"/>
        </a:lt2>
        <a:accent1>
          <a:srgbClr val="33CCCC"/>
        </a:accent1>
        <a:accent2>
          <a:srgbClr val="00C600"/>
        </a:accent2>
        <a:accent3>
          <a:srgbClr val="AAAAB7"/>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4">
        <a:dk1>
          <a:srgbClr val="010199"/>
        </a:dk1>
        <a:lt1>
          <a:srgbClr val="FFFFFF"/>
        </a:lt1>
        <a:dk2>
          <a:srgbClr val="00001E"/>
        </a:dk2>
        <a:lt2>
          <a:srgbClr val="FFFFFF"/>
        </a:lt2>
        <a:accent1>
          <a:srgbClr val="33CCCC"/>
        </a:accent1>
        <a:accent2>
          <a:srgbClr val="00C600"/>
        </a:accent2>
        <a:accent3>
          <a:srgbClr val="AAAAAB"/>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5">
        <a:dk1>
          <a:srgbClr val="010199"/>
        </a:dk1>
        <a:lt1>
          <a:srgbClr val="FFFFFF"/>
        </a:lt1>
        <a:dk2>
          <a:srgbClr val="00007A"/>
        </a:dk2>
        <a:lt2>
          <a:srgbClr val="FF3300"/>
        </a:lt2>
        <a:accent1>
          <a:srgbClr val="33CCCC"/>
        </a:accent1>
        <a:accent2>
          <a:srgbClr val="00C600"/>
        </a:accent2>
        <a:accent3>
          <a:srgbClr val="AAAABE"/>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6">
        <a:dk1>
          <a:srgbClr val="010199"/>
        </a:dk1>
        <a:lt1>
          <a:srgbClr val="FFFFFF"/>
        </a:lt1>
        <a:dk2>
          <a:srgbClr val="00007A"/>
        </a:dk2>
        <a:lt2>
          <a:srgbClr val="FFCC00"/>
        </a:lt2>
        <a:accent1>
          <a:srgbClr val="33CCCC"/>
        </a:accent1>
        <a:accent2>
          <a:srgbClr val="00C600"/>
        </a:accent2>
        <a:accent3>
          <a:srgbClr val="AAAABE"/>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16436</TotalTime>
  <Words>1020</Words>
  <Application>Microsoft Office PowerPoint</Application>
  <PresentationFormat>On-screen Show (4:3)</PresentationFormat>
  <Paragraphs>207</Paragraphs>
  <Slides>29</Slides>
  <Notes>29</Notes>
  <HiddenSlides>0</HiddenSlides>
  <MMClips>1</MMClips>
  <ScaleCrop>false</ScaleCrop>
  <HeadingPairs>
    <vt:vector size="6" baseType="variant">
      <vt:variant>
        <vt:lpstr>Fonts Used</vt:lpstr>
      </vt:variant>
      <vt:variant>
        <vt:i4>8</vt:i4>
      </vt:variant>
      <vt:variant>
        <vt:lpstr>Theme</vt:lpstr>
      </vt:variant>
      <vt:variant>
        <vt:i4>12</vt:i4>
      </vt:variant>
      <vt:variant>
        <vt:lpstr>Slide Titles</vt:lpstr>
      </vt:variant>
      <vt:variant>
        <vt:i4>29</vt:i4>
      </vt:variant>
    </vt:vector>
  </HeadingPairs>
  <TitlesOfParts>
    <vt:vector size="49" baseType="lpstr">
      <vt:lpstr>Arial</vt:lpstr>
      <vt:lpstr>Tahoma</vt:lpstr>
      <vt:lpstr>Comic Sans MS</vt:lpstr>
      <vt:lpstr>MS PGothic</vt:lpstr>
      <vt:lpstr>Times New Roman</vt:lpstr>
      <vt:lpstr>Wingdings</vt:lpstr>
      <vt:lpstr>Geneva</vt:lpstr>
      <vt:lpstr>Calibri</vt:lpstr>
      <vt:lpstr>Ocean</vt:lpstr>
      <vt:lpstr>3_Ocean</vt:lpstr>
      <vt:lpstr>1_Ocean</vt:lpstr>
      <vt:lpstr>4_Ocean</vt:lpstr>
      <vt:lpstr>8_Ocean</vt:lpstr>
      <vt:lpstr>1_Default Design</vt:lpstr>
      <vt:lpstr>22_Ocean</vt:lpstr>
      <vt:lpstr>23_Ocean</vt:lpstr>
      <vt:lpstr>25_Ocean</vt:lpstr>
      <vt:lpstr>31_Ocean</vt:lpstr>
      <vt:lpstr>2_Office Theme</vt:lpstr>
      <vt:lpstr>10_Ocean</vt:lpstr>
      <vt:lpstr>Review of ocean circulation and water masses in the Ross Sea and vicinity</vt:lpstr>
      <vt:lpstr>Outline of Presentation</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Summary</vt:lpstr>
    </vt:vector>
  </TitlesOfParts>
  <Company>ccpo</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Michael Dinniman</dc:creator>
  <cp:lastModifiedBy>Michael Dinniman</cp:lastModifiedBy>
  <cp:revision>930</cp:revision>
  <cp:lastPrinted>1601-01-01T00:00:00Z</cp:lastPrinted>
  <dcterms:created xsi:type="dcterms:W3CDTF">2003-06-09T18:18:33Z</dcterms:created>
  <dcterms:modified xsi:type="dcterms:W3CDTF">2012-03-23T18:19:55Z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4</vt:i4>
  </property>
</Properties>
</file>